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
  </p:notesMasterIdLst>
  <p:sldIdLst>
    <p:sldId id="256" r:id="rId2"/>
    <p:sldId id="257" r:id="rId3"/>
    <p:sldId id="262" r:id="rId4"/>
    <p:sldId id="263" r:id="rId5"/>
    <p:sldId id="266" r:id="rId6"/>
    <p:sldId id="268" r:id="rId7"/>
    <p:sldId id="267" r:id="rId8"/>
    <p:sldId id="269" r:id="rId9"/>
    <p:sldId id="270" r:id="rId10"/>
    <p:sldId id="271" r:id="rId11"/>
    <p:sldId id="259"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4" d="100"/>
          <a:sy n="64" d="100"/>
        </p:scale>
        <p:origin x="954" y="7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399114D-74C6-42BE-A064-E3A5636DB31F}" type="datetimeFigureOut">
              <a:rPr lang="en-US" smtClean="0"/>
              <a:pPr/>
              <a:t>4/24/2024</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54DBDEE-D498-454F-8370-BA3F2A8FF5FD}"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BFAC73-2EB4-4433-8B75-732987DF0A96}"/>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705A1EC-66A9-46F6-B75E-0946DC7D1C1F}"/>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D1FFAD6-F090-4B1F-B087-FB5923C89786}"/>
              </a:ext>
            </a:extLst>
          </p:cNvPr>
          <p:cNvSpPr>
            <a:spLocks noGrp="1"/>
          </p:cNvSpPr>
          <p:nvPr>
            <p:ph type="dt" sz="half" idx="10"/>
          </p:nvPr>
        </p:nvSpPr>
        <p:spPr/>
        <p:txBody>
          <a:bodyPr/>
          <a:lstStyle/>
          <a:p>
            <a:fld id="{E2D8FADD-6202-4527-A926-D42CDB9819F7}" type="datetime1">
              <a:rPr lang="en-US" smtClean="0"/>
              <a:pPr/>
              <a:t>4/24/2024</a:t>
            </a:fld>
            <a:endParaRPr lang="en-US"/>
          </a:p>
        </p:txBody>
      </p:sp>
      <p:sp>
        <p:nvSpPr>
          <p:cNvPr id="5" name="Footer Placeholder 4">
            <a:extLst>
              <a:ext uri="{FF2B5EF4-FFF2-40B4-BE49-F238E27FC236}">
                <a16:creationId xmlns:a16="http://schemas.microsoft.com/office/drawing/2014/main" id="{285F0C12-AC2A-4F08-9734-8A51A2DEC5B9}"/>
              </a:ext>
            </a:extLst>
          </p:cNvPr>
          <p:cNvSpPr>
            <a:spLocks noGrp="1"/>
          </p:cNvSpPr>
          <p:nvPr>
            <p:ph type="ftr" sz="quarter" idx="11"/>
          </p:nvPr>
        </p:nvSpPr>
        <p:spPr/>
        <p:txBody>
          <a:bodyPr/>
          <a:lstStyle/>
          <a:p>
            <a:r>
              <a:rPr lang="en-US"/>
              <a:t>© Edunet Foundation. All rights reserved.</a:t>
            </a:r>
          </a:p>
        </p:txBody>
      </p:sp>
      <p:sp>
        <p:nvSpPr>
          <p:cNvPr id="6" name="Slide Number Placeholder 5">
            <a:extLst>
              <a:ext uri="{FF2B5EF4-FFF2-40B4-BE49-F238E27FC236}">
                <a16:creationId xmlns:a16="http://schemas.microsoft.com/office/drawing/2014/main" id="{94B3EBC5-1CDB-468D-8083-91B0DD878FDE}"/>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121161345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8F7FA-D94C-4559-8356-1D4E12FECAA9}"/>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1F41C8E-C6B9-4C94-993A-512FF6165423}"/>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37AA4AC-5189-4F6F-96D0-3BF9753A6455}"/>
              </a:ext>
            </a:extLst>
          </p:cNvPr>
          <p:cNvSpPr>
            <a:spLocks noGrp="1"/>
          </p:cNvSpPr>
          <p:nvPr>
            <p:ph type="dt" sz="half" idx="10"/>
          </p:nvPr>
        </p:nvSpPr>
        <p:spPr/>
        <p:txBody>
          <a:bodyPr/>
          <a:lstStyle/>
          <a:p>
            <a:fld id="{2E6ABFAD-102A-4B04-ABB2-230A8C1C7AF1}" type="datetime1">
              <a:rPr lang="en-US" smtClean="0"/>
              <a:pPr/>
              <a:t>4/24/2024</a:t>
            </a:fld>
            <a:endParaRPr lang="en-US"/>
          </a:p>
        </p:txBody>
      </p:sp>
      <p:sp>
        <p:nvSpPr>
          <p:cNvPr id="5" name="Footer Placeholder 4">
            <a:extLst>
              <a:ext uri="{FF2B5EF4-FFF2-40B4-BE49-F238E27FC236}">
                <a16:creationId xmlns:a16="http://schemas.microsoft.com/office/drawing/2014/main" id="{499B956C-4016-4DF6-99CE-2934ED21FCF3}"/>
              </a:ext>
            </a:extLst>
          </p:cNvPr>
          <p:cNvSpPr>
            <a:spLocks noGrp="1"/>
          </p:cNvSpPr>
          <p:nvPr>
            <p:ph type="ftr" sz="quarter" idx="11"/>
          </p:nvPr>
        </p:nvSpPr>
        <p:spPr/>
        <p:txBody>
          <a:bodyPr/>
          <a:lstStyle/>
          <a:p>
            <a:r>
              <a:rPr lang="en-US"/>
              <a:t>© Edunet Foundation. All rights reserved.</a:t>
            </a:r>
          </a:p>
        </p:txBody>
      </p:sp>
      <p:sp>
        <p:nvSpPr>
          <p:cNvPr id="6" name="Slide Number Placeholder 5">
            <a:extLst>
              <a:ext uri="{FF2B5EF4-FFF2-40B4-BE49-F238E27FC236}">
                <a16:creationId xmlns:a16="http://schemas.microsoft.com/office/drawing/2014/main" id="{BBC417AB-76F7-4E9D-8BA1-1D8A849D41EF}"/>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36222863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3B27044-4F52-406B-BB99-4D025B860D1A}"/>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8A8FD27-3341-45B5-8BDD-D3BAC03E359B}"/>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98968D2-07D2-480B-A9A6-5E51B356B07D}"/>
              </a:ext>
            </a:extLst>
          </p:cNvPr>
          <p:cNvSpPr>
            <a:spLocks noGrp="1"/>
          </p:cNvSpPr>
          <p:nvPr>
            <p:ph type="dt" sz="half" idx="10"/>
          </p:nvPr>
        </p:nvSpPr>
        <p:spPr/>
        <p:txBody>
          <a:bodyPr/>
          <a:lstStyle/>
          <a:p>
            <a:fld id="{0BEE4F76-CFCD-4DBF-BCDE-390366D33731}" type="datetime1">
              <a:rPr lang="en-US" smtClean="0"/>
              <a:pPr/>
              <a:t>4/24/2024</a:t>
            </a:fld>
            <a:endParaRPr lang="en-US"/>
          </a:p>
        </p:txBody>
      </p:sp>
      <p:sp>
        <p:nvSpPr>
          <p:cNvPr id="5" name="Footer Placeholder 4">
            <a:extLst>
              <a:ext uri="{FF2B5EF4-FFF2-40B4-BE49-F238E27FC236}">
                <a16:creationId xmlns:a16="http://schemas.microsoft.com/office/drawing/2014/main" id="{0F56A8E8-C822-4AC6-8A3B-CFF89A18A3AB}"/>
              </a:ext>
            </a:extLst>
          </p:cNvPr>
          <p:cNvSpPr>
            <a:spLocks noGrp="1"/>
          </p:cNvSpPr>
          <p:nvPr>
            <p:ph type="ftr" sz="quarter" idx="11"/>
          </p:nvPr>
        </p:nvSpPr>
        <p:spPr/>
        <p:txBody>
          <a:bodyPr/>
          <a:lstStyle/>
          <a:p>
            <a:r>
              <a:rPr lang="en-US"/>
              <a:t>© Edunet Foundation. All rights reserved.</a:t>
            </a:r>
          </a:p>
        </p:txBody>
      </p:sp>
      <p:sp>
        <p:nvSpPr>
          <p:cNvPr id="6" name="Slide Number Placeholder 5">
            <a:extLst>
              <a:ext uri="{FF2B5EF4-FFF2-40B4-BE49-F238E27FC236}">
                <a16:creationId xmlns:a16="http://schemas.microsoft.com/office/drawing/2014/main" id="{C6B1B67B-B4C3-4E8D-94E5-3B93A26A58E2}"/>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13491645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F4F043-829D-413A-A126-F72A83AB8558}"/>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DAC11FA6-E1F5-4C7F-8834-4CC71F5408C9}"/>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29A475B-E950-4954-BF58-8F6F00B1DDBF}"/>
              </a:ext>
            </a:extLst>
          </p:cNvPr>
          <p:cNvSpPr>
            <a:spLocks noGrp="1"/>
          </p:cNvSpPr>
          <p:nvPr>
            <p:ph type="dt" sz="half" idx="10"/>
          </p:nvPr>
        </p:nvSpPr>
        <p:spPr/>
        <p:txBody>
          <a:bodyPr/>
          <a:lstStyle/>
          <a:p>
            <a:fld id="{CA3A438B-353E-4C33-B434-197AEABDC4F2}" type="datetime1">
              <a:rPr lang="en-US" smtClean="0"/>
              <a:pPr/>
              <a:t>4/24/2024</a:t>
            </a:fld>
            <a:endParaRPr lang="en-US"/>
          </a:p>
        </p:txBody>
      </p:sp>
      <p:sp>
        <p:nvSpPr>
          <p:cNvPr id="5" name="Footer Placeholder 4">
            <a:extLst>
              <a:ext uri="{FF2B5EF4-FFF2-40B4-BE49-F238E27FC236}">
                <a16:creationId xmlns:a16="http://schemas.microsoft.com/office/drawing/2014/main" id="{B1BE5C5D-8341-4293-82E6-BDD1E3E43CBF}"/>
              </a:ext>
            </a:extLst>
          </p:cNvPr>
          <p:cNvSpPr>
            <a:spLocks noGrp="1"/>
          </p:cNvSpPr>
          <p:nvPr>
            <p:ph type="ftr" sz="quarter" idx="11"/>
          </p:nvPr>
        </p:nvSpPr>
        <p:spPr/>
        <p:txBody>
          <a:bodyPr/>
          <a:lstStyle/>
          <a:p>
            <a:r>
              <a:rPr lang="en-US"/>
              <a:t>© Edunet Foundation. All rights reserved.</a:t>
            </a:r>
          </a:p>
        </p:txBody>
      </p:sp>
      <p:sp>
        <p:nvSpPr>
          <p:cNvPr id="6" name="Slide Number Placeholder 5">
            <a:extLst>
              <a:ext uri="{FF2B5EF4-FFF2-40B4-BE49-F238E27FC236}">
                <a16:creationId xmlns:a16="http://schemas.microsoft.com/office/drawing/2014/main" id="{9A5560DB-16B1-4325-9177-86F6487BE3B7}"/>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14029481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82D4AE-FBC8-4D4B-BCA1-313E268E6613}"/>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8DD04D1-C632-4BFD-9D65-D64B798DEEE2}"/>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FD3DD71-4E5A-4CA7-AEC2-955BA3EC921A}"/>
              </a:ext>
            </a:extLst>
          </p:cNvPr>
          <p:cNvSpPr>
            <a:spLocks noGrp="1"/>
          </p:cNvSpPr>
          <p:nvPr>
            <p:ph type="dt" sz="half" idx="10"/>
          </p:nvPr>
        </p:nvSpPr>
        <p:spPr/>
        <p:txBody>
          <a:bodyPr/>
          <a:lstStyle/>
          <a:p>
            <a:fld id="{74189231-F571-469A-91A9-E7737FABA7E9}" type="datetime1">
              <a:rPr lang="en-US" smtClean="0"/>
              <a:pPr/>
              <a:t>4/24/2024</a:t>
            </a:fld>
            <a:endParaRPr lang="en-US"/>
          </a:p>
        </p:txBody>
      </p:sp>
      <p:sp>
        <p:nvSpPr>
          <p:cNvPr id="5" name="Footer Placeholder 4">
            <a:extLst>
              <a:ext uri="{FF2B5EF4-FFF2-40B4-BE49-F238E27FC236}">
                <a16:creationId xmlns:a16="http://schemas.microsoft.com/office/drawing/2014/main" id="{93CEAB88-3544-4FB8-B01F-F9B5E310AED1}"/>
              </a:ext>
            </a:extLst>
          </p:cNvPr>
          <p:cNvSpPr>
            <a:spLocks noGrp="1"/>
          </p:cNvSpPr>
          <p:nvPr>
            <p:ph type="ftr" sz="quarter" idx="11"/>
          </p:nvPr>
        </p:nvSpPr>
        <p:spPr/>
        <p:txBody>
          <a:bodyPr/>
          <a:lstStyle/>
          <a:p>
            <a:r>
              <a:rPr lang="en-US"/>
              <a:t>© Edunet Foundation. All rights reserved.</a:t>
            </a:r>
          </a:p>
        </p:txBody>
      </p:sp>
      <p:sp>
        <p:nvSpPr>
          <p:cNvPr id="6" name="Slide Number Placeholder 5">
            <a:extLst>
              <a:ext uri="{FF2B5EF4-FFF2-40B4-BE49-F238E27FC236}">
                <a16:creationId xmlns:a16="http://schemas.microsoft.com/office/drawing/2014/main" id="{41E81C48-C0AB-47E5-99D9-AEA25FE3F7A7}"/>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30355706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10899-D022-4EF1-80D4-9EF0B83D8674}"/>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8E2C7A3C-F4D2-40A7-A772-0FA98A7E1E1D}"/>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A48360C-9611-47F9-AA37-FC9DAAA57B4C}"/>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05EE82D-CC38-4581-9AA3-14139CC12088}"/>
              </a:ext>
            </a:extLst>
          </p:cNvPr>
          <p:cNvSpPr>
            <a:spLocks noGrp="1"/>
          </p:cNvSpPr>
          <p:nvPr>
            <p:ph type="dt" sz="half" idx="10"/>
          </p:nvPr>
        </p:nvSpPr>
        <p:spPr/>
        <p:txBody>
          <a:bodyPr/>
          <a:lstStyle/>
          <a:p>
            <a:fld id="{8645B47F-C42C-4E6F-AB73-530F46A47C50}" type="datetime1">
              <a:rPr lang="en-US" smtClean="0"/>
              <a:pPr/>
              <a:t>4/24/2024</a:t>
            </a:fld>
            <a:endParaRPr lang="en-US"/>
          </a:p>
        </p:txBody>
      </p:sp>
      <p:sp>
        <p:nvSpPr>
          <p:cNvPr id="6" name="Footer Placeholder 5">
            <a:extLst>
              <a:ext uri="{FF2B5EF4-FFF2-40B4-BE49-F238E27FC236}">
                <a16:creationId xmlns:a16="http://schemas.microsoft.com/office/drawing/2014/main" id="{A39656C4-4D02-441E-B694-782EA1DD29BE}"/>
              </a:ext>
            </a:extLst>
          </p:cNvPr>
          <p:cNvSpPr>
            <a:spLocks noGrp="1"/>
          </p:cNvSpPr>
          <p:nvPr>
            <p:ph type="ftr" sz="quarter" idx="11"/>
          </p:nvPr>
        </p:nvSpPr>
        <p:spPr/>
        <p:txBody>
          <a:bodyPr/>
          <a:lstStyle/>
          <a:p>
            <a:r>
              <a:rPr lang="en-US"/>
              <a:t>© Edunet Foundation. All rights reserved.</a:t>
            </a:r>
          </a:p>
        </p:txBody>
      </p:sp>
      <p:sp>
        <p:nvSpPr>
          <p:cNvPr id="7" name="Slide Number Placeholder 6">
            <a:extLst>
              <a:ext uri="{FF2B5EF4-FFF2-40B4-BE49-F238E27FC236}">
                <a16:creationId xmlns:a16="http://schemas.microsoft.com/office/drawing/2014/main" id="{78CA09D1-73A0-4D3D-846F-B70A8B0471AB}"/>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5073078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3D082E-CB32-4F17-9C6F-C3BEA0B24198}"/>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38883727-4DBA-4B07-9D6E-909A776163D9}"/>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8F66788-45C7-445D-AC53-759DA524D6FC}"/>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EA720CB-BB39-4B06-ADE1-994BED00625F}"/>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E06B3F2-B751-4476-8C25-2EBC53EDFCDE}"/>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928C91F-15D8-4192-B91A-223002E2620C}"/>
              </a:ext>
            </a:extLst>
          </p:cNvPr>
          <p:cNvSpPr>
            <a:spLocks noGrp="1"/>
          </p:cNvSpPr>
          <p:nvPr>
            <p:ph type="dt" sz="half" idx="10"/>
          </p:nvPr>
        </p:nvSpPr>
        <p:spPr/>
        <p:txBody>
          <a:bodyPr/>
          <a:lstStyle/>
          <a:p>
            <a:fld id="{A4409137-C597-451C-AA5B-0CA6CCA56DF3}" type="datetime1">
              <a:rPr lang="en-US" smtClean="0"/>
              <a:pPr/>
              <a:t>4/24/2024</a:t>
            </a:fld>
            <a:endParaRPr lang="en-US"/>
          </a:p>
        </p:txBody>
      </p:sp>
      <p:sp>
        <p:nvSpPr>
          <p:cNvPr id="8" name="Footer Placeholder 7">
            <a:extLst>
              <a:ext uri="{FF2B5EF4-FFF2-40B4-BE49-F238E27FC236}">
                <a16:creationId xmlns:a16="http://schemas.microsoft.com/office/drawing/2014/main" id="{3744D044-46D1-4F3B-8D33-EA968303CC70}"/>
              </a:ext>
            </a:extLst>
          </p:cNvPr>
          <p:cNvSpPr>
            <a:spLocks noGrp="1"/>
          </p:cNvSpPr>
          <p:nvPr>
            <p:ph type="ftr" sz="quarter" idx="11"/>
          </p:nvPr>
        </p:nvSpPr>
        <p:spPr/>
        <p:txBody>
          <a:bodyPr/>
          <a:lstStyle/>
          <a:p>
            <a:r>
              <a:rPr lang="en-US"/>
              <a:t>© Edunet Foundation. All rights reserved.</a:t>
            </a:r>
          </a:p>
        </p:txBody>
      </p:sp>
      <p:sp>
        <p:nvSpPr>
          <p:cNvPr id="9" name="Slide Number Placeholder 8">
            <a:extLst>
              <a:ext uri="{FF2B5EF4-FFF2-40B4-BE49-F238E27FC236}">
                <a16:creationId xmlns:a16="http://schemas.microsoft.com/office/drawing/2014/main" id="{094C0651-0AF3-4139-9FE6-15DBBFBD529F}"/>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3957668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99FC1D-E4BD-41DB-B1CF-88AC86CB9B26}"/>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72A98F-5206-488B-B0F6-73EB52F80A37}"/>
              </a:ext>
            </a:extLst>
          </p:cNvPr>
          <p:cNvSpPr>
            <a:spLocks noGrp="1"/>
          </p:cNvSpPr>
          <p:nvPr>
            <p:ph type="dt" sz="half" idx="10"/>
          </p:nvPr>
        </p:nvSpPr>
        <p:spPr/>
        <p:txBody>
          <a:bodyPr/>
          <a:lstStyle/>
          <a:p>
            <a:fld id="{F392B6CF-B624-449C-A6BA-FAB3DB1042C2}" type="datetime1">
              <a:rPr lang="en-US" smtClean="0"/>
              <a:pPr/>
              <a:t>4/24/2024</a:t>
            </a:fld>
            <a:endParaRPr lang="en-US"/>
          </a:p>
        </p:txBody>
      </p:sp>
      <p:sp>
        <p:nvSpPr>
          <p:cNvPr id="4" name="Footer Placeholder 3">
            <a:extLst>
              <a:ext uri="{FF2B5EF4-FFF2-40B4-BE49-F238E27FC236}">
                <a16:creationId xmlns:a16="http://schemas.microsoft.com/office/drawing/2014/main" id="{53545FB9-AAE3-472C-9DD1-40D26E996005}"/>
              </a:ext>
            </a:extLst>
          </p:cNvPr>
          <p:cNvSpPr>
            <a:spLocks noGrp="1"/>
          </p:cNvSpPr>
          <p:nvPr>
            <p:ph type="ftr" sz="quarter" idx="11"/>
          </p:nvPr>
        </p:nvSpPr>
        <p:spPr/>
        <p:txBody>
          <a:bodyPr/>
          <a:lstStyle/>
          <a:p>
            <a:r>
              <a:rPr lang="en-US"/>
              <a:t>© Edunet Foundation. All rights reserved.</a:t>
            </a:r>
          </a:p>
        </p:txBody>
      </p:sp>
      <p:sp>
        <p:nvSpPr>
          <p:cNvPr id="5" name="Slide Number Placeholder 4">
            <a:extLst>
              <a:ext uri="{FF2B5EF4-FFF2-40B4-BE49-F238E27FC236}">
                <a16:creationId xmlns:a16="http://schemas.microsoft.com/office/drawing/2014/main" id="{B65CBBC4-5F65-4F8B-9D2A-F2E34DDEF169}"/>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40254802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239AD66-C890-45B3-960D-78ED6E4C653F}"/>
              </a:ext>
            </a:extLst>
          </p:cNvPr>
          <p:cNvSpPr>
            <a:spLocks noGrp="1"/>
          </p:cNvSpPr>
          <p:nvPr>
            <p:ph type="dt" sz="half" idx="10"/>
          </p:nvPr>
        </p:nvSpPr>
        <p:spPr/>
        <p:txBody>
          <a:bodyPr/>
          <a:lstStyle/>
          <a:p>
            <a:fld id="{171EA0EB-845D-4CA1-885D-6F096FD81E39}" type="datetime1">
              <a:rPr lang="en-US" smtClean="0"/>
              <a:pPr/>
              <a:t>4/24/2024</a:t>
            </a:fld>
            <a:endParaRPr lang="en-US"/>
          </a:p>
        </p:txBody>
      </p:sp>
      <p:sp>
        <p:nvSpPr>
          <p:cNvPr id="3" name="Footer Placeholder 2">
            <a:extLst>
              <a:ext uri="{FF2B5EF4-FFF2-40B4-BE49-F238E27FC236}">
                <a16:creationId xmlns:a16="http://schemas.microsoft.com/office/drawing/2014/main" id="{56ABD619-1CCB-4F1C-8F0F-AC620D1A1773}"/>
              </a:ext>
            </a:extLst>
          </p:cNvPr>
          <p:cNvSpPr>
            <a:spLocks noGrp="1"/>
          </p:cNvSpPr>
          <p:nvPr>
            <p:ph type="ftr" sz="quarter" idx="11"/>
          </p:nvPr>
        </p:nvSpPr>
        <p:spPr/>
        <p:txBody>
          <a:bodyPr/>
          <a:lstStyle/>
          <a:p>
            <a:r>
              <a:rPr lang="en-US"/>
              <a:t>© Edunet Foundation. All rights reserved.</a:t>
            </a:r>
          </a:p>
        </p:txBody>
      </p:sp>
      <p:sp>
        <p:nvSpPr>
          <p:cNvPr id="4" name="Slide Number Placeholder 3">
            <a:extLst>
              <a:ext uri="{FF2B5EF4-FFF2-40B4-BE49-F238E27FC236}">
                <a16:creationId xmlns:a16="http://schemas.microsoft.com/office/drawing/2014/main" id="{EA8A7BB3-1EE4-42B3-BA02-FC5004CAD205}"/>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5626085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D01484-0CE9-4250-B1C7-F38C809711E3}"/>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83AA695-9520-40BE-9DEE-3D3B94B9D0B0}"/>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420E300-F1FA-4238-948D-02A64D6A08A3}"/>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6BDA586-6472-497B-902D-A14C96DE7894}"/>
              </a:ext>
            </a:extLst>
          </p:cNvPr>
          <p:cNvSpPr>
            <a:spLocks noGrp="1"/>
          </p:cNvSpPr>
          <p:nvPr>
            <p:ph type="dt" sz="half" idx="10"/>
          </p:nvPr>
        </p:nvSpPr>
        <p:spPr/>
        <p:txBody>
          <a:bodyPr/>
          <a:lstStyle/>
          <a:p>
            <a:fld id="{034586C9-C8D5-4804-B4A7-343C05555BF9}" type="datetime1">
              <a:rPr lang="en-US" smtClean="0"/>
              <a:pPr/>
              <a:t>4/24/2024</a:t>
            </a:fld>
            <a:endParaRPr lang="en-US"/>
          </a:p>
        </p:txBody>
      </p:sp>
      <p:sp>
        <p:nvSpPr>
          <p:cNvPr id="6" name="Footer Placeholder 5">
            <a:extLst>
              <a:ext uri="{FF2B5EF4-FFF2-40B4-BE49-F238E27FC236}">
                <a16:creationId xmlns:a16="http://schemas.microsoft.com/office/drawing/2014/main" id="{F0B86BC6-AA7B-43E5-9EC7-691E01CFF55D}"/>
              </a:ext>
            </a:extLst>
          </p:cNvPr>
          <p:cNvSpPr>
            <a:spLocks noGrp="1"/>
          </p:cNvSpPr>
          <p:nvPr>
            <p:ph type="ftr" sz="quarter" idx="11"/>
          </p:nvPr>
        </p:nvSpPr>
        <p:spPr/>
        <p:txBody>
          <a:bodyPr/>
          <a:lstStyle/>
          <a:p>
            <a:r>
              <a:rPr lang="en-US"/>
              <a:t>© Edunet Foundation. All rights reserved.</a:t>
            </a:r>
          </a:p>
        </p:txBody>
      </p:sp>
      <p:sp>
        <p:nvSpPr>
          <p:cNvPr id="7" name="Slide Number Placeholder 6">
            <a:extLst>
              <a:ext uri="{FF2B5EF4-FFF2-40B4-BE49-F238E27FC236}">
                <a16:creationId xmlns:a16="http://schemas.microsoft.com/office/drawing/2014/main" id="{A1AC5357-B4BD-4864-A422-B82CA729C366}"/>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14775981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1DBF04-80E4-4932-9673-6C53D6FDEA6E}"/>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E52454F-6BA1-4287-8BC8-FD7E0FF070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06AF170-4A8D-4D68-B455-C061F9FB4BCE}"/>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52C78FC-44EE-4577-85E7-C84FE3361620}"/>
              </a:ext>
            </a:extLst>
          </p:cNvPr>
          <p:cNvSpPr>
            <a:spLocks noGrp="1"/>
          </p:cNvSpPr>
          <p:nvPr>
            <p:ph type="dt" sz="half" idx="10"/>
          </p:nvPr>
        </p:nvSpPr>
        <p:spPr/>
        <p:txBody>
          <a:bodyPr/>
          <a:lstStyle/>
          <a:p>
            <a:fld id="{C678801E-C1A2-4C46-B404-CC030D4B77C7}" type="datetime1">
              <a:rPr lang="en-US" smtClean="0"/>
              <a:pPr/>
              <a:t>4/24/2024</a:t>
            </a:fld>
            <a:endParaRPr lang="en-US"/>
          </a:p>
        </p:txBody>
      </p:sp>
      <p:sp>
        <p:nvSpPr>
          <p:cNvPr id="6" name="Footer Placeholder 5">
            <a:extLst>
              <a:ext uri="{FF2B5EF4-FFF2-40B4-BE49-F238E27FC236}">
                <a16:creationId xmlns:a16="http://schemas.microsoft.com/office/drawing/2014/main" id="{C66A1889-DEB1-4862-9887-E0C0C22E7EDA}"/>
              </a:ext>
            </a:extLst>
          </p:cNvPr>
          <p:cNvSpPr>
            <a:spLocks noGrp="1"/>
          </p:cNvSpPr>
          <p:nvPr>
            <p:ph type="ftr" sz="quarter" idx="11"/>
          </p:nvPr>
        </p:nvSpPr>
        <p:spPr/>
        <p:txBody>
          <a:bodyPr/>
          <a:lstStyle/>
          <a:p>
            <a:r>
              <a:rPr lang="en-US"/>
              <a:t>© Edunet Foundation. All rights reserved.</a:t>
            </a:r>
          </a:p>
        </p:txBody>
      </p:sp>
      <p:sp>
        <p:nvSpPr>
          <p:cNvPr id="7" name="Slide Number Placeholder 6">
            <a:extLst>
              <a:ext uri="{FF2B5EF4-FFF2-40B4-BE49-F238E27FC236}">
                <a16:creationId xmlns:a16="http://schemas.microsoft.com/office/drawing/2014/main" id="{72D50B8F-0656-4E09-92B3-86413E58689B}"/>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109245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image" Target="../media/image5.png"/><Relationship Id="rId2" Type="http://schemas.openxmlformats.org/officeDocument/2006/relationships/slideLayout" Target="../slideLayouts/slideLayout2.xml"/><Relationship Id="rId16"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srcRect/>
          <a:stretch>
            <a:fillRect t="-1000" b="-1000"/>
          </a:stretch>
        </a:blip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1E254453-4F53-479B-99F7-F81DA4B7E75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AC86955-E882-46C1-B9D1-A2AFD9CE6C82}" type="datetime1">
              <a:rPr lang="en-US" smtClean="0"/>
              <a:pPr/>
              <a:t>4/24/2024</a:t>
            </a:fld>
            <a:endParaRPr lang="en-US"/>
          </a:p>
        </p:txBody>
      </p:sp>
      <p:sp>
        <p:nvSpPr>
          <p:cNvPr id="5" name="Footer Placeholder 4">
            <a:extLst>
              <a:ext uri="{FF2B5EF4-FFF2-40B4-BE49-F238E27FC236}">
                <a16:creationId xmlns:a16="http://schemas.microsoft.com/office/drawing/2014/main" id="{2F7D9AF5-4CC8-449B-A6CF-05E848D1C55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 Edunet Foundation. All rights reserved.</a:t>
            </a:r>
          </a:p>
        </p:txBody>
      </p:sp>
      <p:sp>
        <p:nvSpPr>
          <p:cNvPr id="6" name="Slide Number Placeholder 5">
            <a:extLst>
              <a:ext uri="{FF2B5EF4-FFF2-40B4-BE49-F238E27FC236}">
                <a16:creationId xmlns:a16="http://schemas.microsoft.com/office/drawing/2014/main" id="{BD17B2E7-FB94-47B1-88F5-81304FA9E04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9A9F5DF-CAFA-4BBF-9B0F-449F85381360}" type="slidenum">
              <a:rPr lang="en-US" smtClean="0"/>
              <a:pPr/>
              <a:t>‹#›</a:t>
            </a:fld>
            <a:endParaRPr lang="en-US"/>
          </a:p>
        </p:txBody>
      </p:sp>
      <p:sp>
        <p:nvSpPr>
          <p:cNvPr id="7" name="Rectangle 6">
            <a:extLst>
              <a:ext uri="{FF2B5EF4-FFF2-40B4-BE49-F238E27FC236}">
                <a16:creationId xmlns:a16="http://schemas.microsoft.com/office/drawing/2014/main" id="{4BADB7B9-C996-18C8-1E65-3ABA22665EAD}"/>
              </a:ext>
            </a:extLst>
          </p:cNvPr>
          <p:cNvSpPr/>
          <p:nvPr userDrawn="1"/>
        </p:nvSpPr>
        <p:spPr>
          <a:xfrm>
            <a:off x="9525" y="0"/>
            <a:ext cx="12192000" cy="10001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9" name="Picture 8" descr="A black and grey logo&#10;&#10;Description automatically generated">
            <a:extLst>
              <a:ext uri="{FF2B5EF4-FFF2-40B4-BE49-F238E27FC236}">
                <a16:creationId xmlns:a16="http://schemas.microsoft.com/office/drawing/2014/main" id="{DD5ED4C6-E73E-CA51-07C0-79D3AF009360}"/>
              </a:ext>
            </a:extLst>
          </p:cNvPr>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276225" y="281781"/>
            <a:ext cx="1990990" cy="423863"/>
          </a:xfrm>
          <a:prstGeom prst="rect">
            <a:avLst/>
          </a:prstGeom>
        </p:spPr>
      </p:pic>
      <p:pic>
        <p:nvPicPr>
          <p:cNvPr id="11" name="Picture 10" descr="A close up of a logo&#10;&#10;Description automatically generated">
            <a:extLst>
              <a:ext uri="{FF2B5EF4-FFF2-40B4-BE49-F238E27FC236}">
                <a16:creationId xmlns:a16="http://schemas.microsoft.com/office/drawing/2014/main" id="{2E144495-634A-C809-8CA1-F49D84D290EF}"/>
              </a:ext>
            </a:extLst>
          </p:cNvPr>
          <p:cNvPicPr>
            <a:picLocks noChangeAspect="1"/>
          </p:cNvPicPr>
          <p:nvPr userDrawn="1"/>
        </p:nvPicPr>
        <p:blipFill>
          <a:blip r:embed="rId15">
            <a:extLst>
              <a:ext uri="{28A0092B-C50C-407E-A947-70E740481C1C}">
                <a14:useLocalDpi xmlns:a14="http://schemas.microsoft.com/office/drawing/2010/main" val="0"/>
              </a:ext>
            </a:extLst>
          </a:blip>
          <a:stretch>
            <a:fillRect/>
          </a:stretch>
        </p:blipFill>
        <p:spPr>
          <a:xfrm>
            <a:off x="10280899" y="226297"/>
            <a:ext cx="1644402" cy="534830"/>
          </a:xfrm>
          <a:prstGeom prst="rect">
            <a:avLst/>
          </a:prstGeom>
        </p:spPr>
      </p:pic>
      <p:pic>
        <p:nvPicPr>
          <p:cNvPr id="13" name="Picture 12" descr="A blue and black logo&#10;&#10;Description automatically generated">
            <a:extLst>
              <a:ext uri="{FF2B5EF4-FFF2-40B4-BE49-F238E27FC236}">
                <a16:creationId xmlns:a16="http://schemas.microsoft.com/office/drawing/2014/main" id="{86521D76-69DF-C62E-9B6E-C1301F378A56}"/>
              </a:ext>
            </a:extLst>
          </p:cNvPr>
          <p:cNvPicPr>
            <a:picLocks noChangeAspect="1"/>
          </p:cNvPicPr>
          <p:nvPr userDrawn="1"/>
        </p:nvPicPr>
        <p:blipFill>
          <a:blip r:embed="rId16">
            <a:extLst>
              <a:ext uri="{28A0092B-C50C-407E-A947-70E740481C1C}">
                <a14:useLocalDpi xmlns:a14="http://schemas.microsoft.com/office/drawing/2010/main" val="0"/>
              </a:ext>
            </a:extLst>
          </a:blip>
          <a:stretch>
            <a:fillRect/>
          </a:stretch>
        </p:blipFill>
        <p:spPr>
          <a:xfrm>
            <a:off x="4321983" y="281780"/>
            <a:ext cx="1135004" cy="423864"/>
          </a:xfrm>
          <a:prstGeom prst="rect">
            <a:avLst/>
          </a:prstGeom>
        </p:spPr>
      </p:pic>
      <p:pic>
        <p:nvPicPr>
          <p:cNvPr id="15" name="Picture 14" descr="A circular logo with people and map&#10;&#10;Description automatically generated">
            <a:extLst>
              <a:ext uri="{FF2B5EF4-FFF2-40B4-BE49-F238E27FC236}">
                <a16:creationId xmlns:a16="http://schemas.microsoft.com/office/drawing/2014/main" id="{C9F26E82-82DE-EE39-DD5A-6EF886B7DE03}"/>
              </a:ext>
            </a:extLst>
          </p:cNvPr>
          <p:cNvPicPr>
            <a:picLocks noChangeAspect="1"/>
          </p:cNvPicPr>
          <p:nvPr userDrawn="1"/>
        </p:nvPicPr>
        <p:blipFill>
          <a:blip r:embed="rId17">
            <a:extLst>
              <a:ext uri="{28A0092B-C50C-407E-A947-70E740481C1C}">
                <a14:useLocalDpi xmlns:a14="http://schemas.microsoft.com/office/drawing/2010/main" val="0"/>
              </a:ext>
            </a:extLst>
          </a:blip>
          <a:stretch>
            <a:fillRect/>
          </a:stretch>
        </p:blipFill>
        <p:spPr>
          <a:xfrm>
            <a:off x="7511755" y="136525"/>
            <a:ext cx="714375" cy="714375"/>
          </a:xfrm>
          <a:prstGeom prst="rect">
            <a:avLst/>
          </a:prstGeom>
        </p:spPr>
      </p:pic>
    </p:spTree>
    <p:extLst>
      <p:ext uri="{BB962C8B-B14F-4D97-AF65-F5344CB8AC3E}">
        <p14:creationId xmlns:p14="http://schemas.microsoft.com/office/powerpoint/2010/main" val="33533402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orient="horz" pos="528"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A11E26-4C38-41A6-9857-11032CEECD80}"/>
              </a:ext>
            </a:extLst>
          </p:cNvPr>
          <p:cNvSpPr>
            <a:spLocks noGrp="1"/>
          </p:cNvSpPr>
          <p:nvPr>
            <p:ph type="ctrTitle"/>
          </p:nvPr>
        </p:nvSpPr>
        <p:spPr>
          <a:xfrm>
            <a:off x="1359107" y="1821635"/>
            <a:ext cx="10062425" cy="977778"/>
          </a:xfrm>
        </p:spPr>
        <p:txBody>
          <a:bodyPr/>
          <a:lstStyle/>
          <a:p>
            <a:r>
              <a:rPr lang="en-US" sz="4400" b="1" dirty="0">
                <a:solidFill>
                  <a:schemeClr val="accent1"/>
                </a:solidFill>
                <a:latin typeface="Arial" panose="020B0604020202020204" pitchFamily="34" charset="0"/>
                <a:cs typeface="Arial" panose="020B0604020202020204" pitchFamily="34" charset="0"/>
              </a:rPr>
              <a:t>HEART DISEASE PREDICTION</a:t>
            </a:r>
          </a:p>
        </p:txBody>
      </p:sp>
      <p:sp>
        <p:nvSpPr>
          <p:cNvPr id="3" name="TextBox 2"/>
          <p:cNvSpPr txBox="1"/>
          <p:nvPr/>
        </p:nvSpPr>
        <p:spPr>
          <a:xfrm>
            <a:off x="-329782" y="1034321"/>
            <a:ext cx="12726648" cy="584775"/>
          </a:xfrm>
          <a:prstGeom prst="rect">
            <a:avLst/>
          </a:prstGeom>
          <a:noFill/>
        </p:spPr>
        <p:txBody>
          <a:bodyPr wrap="square" lIns="91440" tIns="45720" rIns="91440" bIns="45720" rtlCol="0" anchor="t">
            <a:spAutoFit/>
          </a:bodyPr>
          <a:lstStyle/>
          <a:p>
            <a:pPr algn="ctr"/>
            <a:r>
              <a:rPr lang="en-US" sz="3200" b="1" dirty="0">
                <a:solidFill>
                  <a:schemeClr val="accent1">
                    <a:lumMod val="75000"/>
                  </a:schemeClr>
                </a:solidFill>
                <a:latin typeface="Arial"/>
                <a:cs typeface="Arial"/>
              </a:rPr>
              <a:t>TSP- AI ML Fundamentals (Capstone Project)</a:t>
            </a:r>
          </a:p>
        </p:txBody>
      </p:sp>
      <p:sp>
        <p:nvSpPr>
          <p:cNvPr id="4" name="TextBox 3"/>
          <p:cNvSpPr txBox="1"/>
          <p:nvPr/>
        </p:nvSpPr>
        <p:spPr>
          <a:xfrm>
            <a:off x="1723871" y="3252865"/>
            <a:ext cx="9039066" cy="707886"/>
          </a:xfrm>
          <a:prstGeom prst="rect">
            <a:avLst/>
          </a:prstGeom>
          <a:noFill/>
        </p:spPr>
        <p:txBody>
          <a:bodyPr wrap="square" lIns="91440" tIns="45720" rIns="91440" bIns="45720" rtlCol="0" anchor="t">
            <a:spAutoFit/>
          </a:bodyPr>
          <a:lstStyle/>
          <a:p>
            <a:r>
              <a:rPr lang="en-US" sz="2000" b="1" dirty="0">
                <a:solidFill>
                  <a:schemeClr val="accent1">
                    <a:lumMod val="75000"/>
                  </a:schemeClr>
                </a:solidFill>
                <a:latin typeface="Arial" pitchFamily="34" charset="0"/>
                <a:cs typeface="Arial" pitchFamily="34" charset="0"/>
              </a:rPr>
              <a:t>Presented By:</a:t>
            </a:r>
          </a:p>
          <a:p>
            <a:r>
              <a:rPr lang="en-US" sz="2000" b="1" dirty="0">
                <a:solidFill>
                  <a:schemeClr val="accent1">
                    <a:lumMod val="75000"/>
                  </a:schemeClr>
                </a:solidFill>
                <a:latin typeface="Arial"/>
                <a:cs typeface="Arial"/>
              </a:rPr>
              <a:t> SABARINATHAN S– au810021214028</a:t>
            </a:r>
          </a:p>
        </p:txBody>
      </p:sp>
      <p:sp>
        <p:nvSpPr>
          <p:cNvPr id="5" name="TextBox 4"/>
          <p:cNvSpPr txBox="1"/>
          <p:nvPr/>
        </p:nvSpPr>
        <p:spPr>
          <a:xfrm>
            <a:off x="1723871" y="5186598"/>
            <a:ext cx="8259580" cy="400110"/>
          </a:xfrm>
          <a:prstGeom prst="rect">
            <a:avLst/>
          </a:prstGeom>
          <a:noFill/>
        </p:spPr>
        <p:txBody>
          <a:bodyPr wrap="square" rtlCol="0">
            <a:spAutoFit/>
          </a:bodyPr>
          <a:lstStyle/>
          <a:p>
            <a:r>
              <a:rPr lang="en-US" sz="2000" b="1" dirty="0">
                <a:solidFill>
                  <a:schemeClr val="accent1">
                    <a:lumMod val="75000"/>
                  </a:schemeClr>
                </a:solidFill>
                <a:latin typeface="Arial" pitchFamily="34" charset="0"/>
                <a:cs typeface="Arial" pitchFamily="34" charset="0"/>
              </a:rPr>
              <a:t>Guided By: </a:t>
            </a:r>
            <a:r>
              <a:rPr lang="en-US" sz="2000" b="1" dirty="0" err="1">
                <a:solidFill>
                  <a:srgbClr val="2F5496"/>
                </a:solidFill>
                <a:latin typeface="Arial"/>
                <a:ea typeface="Arial"/>
                <a:cs typeface="Arial"/>
                <a:sym typeface="Arial"/>
              </a:rPr>
              <a:t>Ramar</a:t>
            </a:r>
            <a:r>
              <a:rPr lang="en-US" sz="2000" b="1" dirty="0">
                <a:solidFill>
                  <a:srgbClr val="2F5496"/>
                </a:solidFill>
                <a:latin typeface="Arial"/>
                <a:ea typeface="Arial"/>
                <a:cs typeface="Arial"/>
                <a:sym typeface="Arial"/>
              </a:rPr>
              <a:t> Bose Sr. AI Master Trainer </a:t>
            </a:r>
            <a:endParaRPr lang="en-US" sz="2000" b="1" dirty="0">
              <a:solidFill>
                <a:schemeClr val="accent1">
                  <a:lumMod val="75000"/>
                </a:schemeClr>
              </a:solidFill>
              <a:latin typeface="Arial" pitchFamily="34" charset="0"/>
              <a:cs typeface="Arial" pitchFamily="34" charset="0"/>
            </a:endParaRPr>
          </a:p>
        </p:txBody>
      </p:sp>
      <p:sp>
        <p:nvSpPr>
          <p:cNvPr id="6" name="Footer Placeholder 5"/>
          <p:cNvSpPr>
            <a:spLocks noGrp="1"/>
          </p:cNvSpPr>
          <p:nvPr>
            <p:ph type="ftr" sz="quarter" idx="11"/>
          </p:nvPr>
        </p:nvSpPr>
        <p:spPr>
          <a:xfrm>
            <a:off x="4248462" y="6492875"/>
            <a:ext cx="4114800" cy="365125"/>
          </a:xfrm>
        </p:spPr>
        <p:txBody>
          <a:bodyPr/>
          <a:lstStyle/>
          <a:p>
            <a:r>
              <a:rPr lang="en-US" dirty="0"/>
              <a:t>© </a:t>
            </a:r>
            <a:r>
              <a:rPr lang="en-US" dirty="0" err="1"/>
              <a:t>Edunet</a:t>
            </a:r>
            <a:r>
              <a:rPr lang="en-US" dirty="0"/>
              <a:t> Foundation. All rights reserved.</a:t>
            </a:r>
          </a:p>
        </p:txBody>
      </p:sp>
    </p:spTree>
    <p:extLst>
      <p:ext uri="{BB962C8B-B14F-4D97-AF65-F5344CB8AC3E}">
        <p14:creationId xmlns:p14="http://schemas.microsoft.com/office/powerpoint/2010/main" val="9533255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56FBD3-D046-9A62-C0D8-E2AFF5B1B89B}"/>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68C03611-BD79-86F0-930E-A689AD91252A}"/>
              </a:ext>
            </a:extLst>
          </p:cNvPr>
          <p:cNvSpPr>
            <a:spLocks noGrp="1"/>
          </p:cNvSpPr>
          <p:nvPr>
            <p:ph type="ctrTitle"/>
          </p:nvPr>
        </p:nvSpPr>
        <p:spPr>
          <a:xfrm>
            <a:off x="1509010" y="963503"/>
            <a:ext cx="9144000" cy="823034"/>
          </a:xfrm>
        </p:spPr>
        <p:txBody>
          <a:bodyPr>
            <a:normAutofit/>
          </a:bodyPr>
          <a:lstStyle/>
          <a:p>
            <a:r>
              <a:rPr lang="en-US" sz="4400" b="1" dirty="0">
                <a:solidFill>
                  <a:schemeClr val="accent1"/>
                </a:solidFill>
                <a:latin typeface="Arial"/>
                <a:ea typeface="+mj-lt"/>
                <a:cs typeface="Arial"/>
              </a:rPr>
              <a:t>References</a:t>
            </a:r>
            <a:endParaRPr lang="en-US" dirty="0"/>
          </a:p>
        </p:txBody>
      </p:sp>
      <p:sp>
        <p:nvSpPr>
          <p:cNvPr id="6" name="Subtitle 5">
            <a:extLst>
              <a:ext uri="{FF2B5EF4-FFF2-40B4-BE49-F238E27FC236}">
                <a16:creationId xmlns:a16="http://schemas.microsoft.com/office/drawing/2014/main" id="{A42DCE06-B7ED-B551-71F3-7F3E73BB9E87}"/>
              </a:ext>
            </a:extLst>
          </p:cNvPr>
          <p:cNvSpPr>
            <a:spLocks noGrp="1"/>
          </p:cNvSpPr>
          <p:nvPr>
            <p:ph type="subTitle" idx="1"/>
          </p:nvPr>
        </p:nvSpPr>
        <p:spPr>
          <a:xfrm>
            <a:off x="614597" y="2110153"/>
            <a:ext cx="11152682" cy="4365598"/>
          </a:xfrm>
        </p:spPr>
        <p:txBody>
          <a:bodyPr>
            <a:normAutofit/>
          </a:bodyPr>
          <a:lstStyle/>
          <a:p>
            <a:pPr marL="342900" lvl="0" indent="-342900" algn="l" rtl="0">
              <a:lnSpc>
                <a:spcPct val="150000"/>
              </a:lnSpc>
              <a:spcBef>
                <a:spcPts val="0"/>
              </a:spcBef>
              <a:spcAft>
                <a:spcPts val="0"/>
              </a:spcAft>
              <a:buClr>
                <a:schemeClr val="dk1"/>
              </a:buClr>
              <a:buSzPts val="2400"/>
              <a:buFont typeface="Calibri"/>
              <a:buAutoNum type="arabicPeriod"/>
            </a:pPr>
            <a:r>
              <a:rPr lang="en-US" sz="2800" dirty="0">
                <a:latin typeface="Times New Roman"/>
                <a:ea typeface="Times New Roman"/>
                <a:cs typeface="Times New Roman"/>
                <a:sym typeface="Times New Roman"/>
              </a:rPr>
              <a:t>Project </a:t>
            </a:r>
            <a:r>
              <a:rPr lang="en-US" sz="2800" dirty="0" err="1">
                <a:latin typeface="Times New Roman"/>
                <a:ea typeface="Times New Roman"/>
                <a:cs typeface="Times New Roman"/>
                <a:sym typeface="Times New Roman"/>
              </a:rPr>
              <a:t>Github</a:t>
            </a:r>
            <a:r>
              <a:rPr lang="en-US" sz="2800" dirty="0">
                <a:latin typeface="Times New Roman"/>
                <a:ea typeface="Times New Roman"/>
                <a:cs typeface="Times New Roman"/>
                <a:sym typeface="Times New Roman"/>
              </a:rPr>
              <a:t> link, </a:t>
            </a:r>
            <a:r>
              <a:rPr lang="en-US" sz="2800" dirty="0" err="1">
                <a:latin typeface="Times New Roman"/>
                <a:ea typeface="Times New Roman"/>
                <a:cs typeface="Times New Roman"/>
                <a:sym typeface="Times New Roman"/>
              </a:rPr>
              <a:t>Ramar</a:t>
            </a:r>
            <a:r>
              <a:rPr lang="en-US" sz="2800" dirty="0">
                <a:latin typeface="Times New Roman"/>
                <a:ea typeface="Times New Roman"/>
                <a:cs typeface="Times New Roman"/>
                <a:sym typeface="Times New Roman"/>
              </a:rPr>
              <a:t> Bose , 2024</a:t>
            </a:r>
          </a:p>
          <a:p>
            <a:pPr marL="342900" lvl="0" indent="-342900" algn="l" rtl="0">
              <a:lnSpc>
                <a:spcPct val="150000"/>
              </a:lnSpc>
              <a:spcBef>
                <a:spcPts val="1000"/>
              </a:spcBef>
              <a:spcAft>
                <a:spcPts val="0"/>
              </a:spcAft>
              <a:buClr>
                <a:schemeClr val="dk1"/>
              </a:buClr>
              <a:buSzPts val="2400"/>
              <a:buFont typeface="Calibri"/>
              <a:buAutoNum type="arabicPeriod"/>
            </a:pPr>
            <a:r>
              <a:rPr lang="en-US" sz="2800" dirty="0">
                <a:latin typeface="Times New Roman"/>
                <a:ea typeface="Times New Roman"/>
                <a:cs typeface="Times New Roman"/>
                <a:sym typeface="Times New Roman"/>
              </a:rPr>
              <a:t>Project video recorded link (</a:t>
            </a:r>
            <a:r>
              <a:rPr lang="en-US" sz="2800" dirty="0" err="1">
                <a:latin typeface="Times New Roman"/>
                <a:ea typeface="Times New Roman"/>
                <a:cs typeface="Times New Roman"/>
                <a:sym typeface="Times New Roman"/>
              </a:rPr>
              <a:t>youtube</a:t>
            </a:r>
            <a:r>
              <a:rPr lang="en-US" sz="2800" dirty="0">
                <a:latin typeface="Times New Roman"/>
                <a:ea typeface="Times New Roman"/>
                <a:cs typeface="Times New Roman"/>
                <a:sym typeface="Times New Roman"/>
              </a:rPr>
              <a:t>/</a:t>
            </a:r>
            <a:r>
              <a:rPr lang="en-US" sz="2800" dirty="0" err="1">
                <a:latin typeface="Times New Roman"/>
                <a:ea typeface="Times New Roman"/>
                <a:cs typeface="Times New Roman"/>
                <a:sym typeface="Times New Roman"/>
              </a:rPr>
              <a:t>github</a:t>
            </a:r>
            <a:r>
              <a:rPr lang="en-US" sz="2800" dirty="0">
                <a:latin typeface="Times New Roman"/>
                <a:ea typeface="Times New Roman"/>
                <a:cs typeface="Times New Roman"/>
                <a:sym typeface="Times New Roman"/>
              </a:rPr>
              <a:t>), </a:t>
            </a:r>
            <a:r>
              <a:rPr lang="en-US" sz="2800" dirty="0" err="1">
                <a:latin typeface="Times New Roman"/>
                <a:ea typeface="Times New Roman"/>
                <a:cs typeface="Times New Roman"/>
                <a:sym typeface="Times New Roman"/>
              </a:rPr>
              <a:t>Ramar</a:t>
            </a:r>
            <a:r>
              <a:rPr lang="en-US" sz="2800" dirty="0">
                <a:latin typeface="Times New Roman"/>
                <a:ea typeface="Times New Roman"/>
                <a:cs typeface="Times New Roman"/>
                <a:sym typeface="Times New Roman"/>
              </a:rPr>
              <a:t> Bose , 2024</a:t>
            </a:r>
          </a:p>
          <a:p>
            <a:pPr marL="342900" lvl="0" indent="-342900" algn="l" rtl="0">
              <a:lnSpc>
                <a:spcPct val="150000"/>
              </a:lnSpc>
              <a:spcBef>
                <a:spcPts val="1000"/>
              </a:spcBef>
              <a:spcAft>
                <a:spcPts val="0"/>
              </a:spcAft>
              <a:buClr>
                <a:schemeClr val="dk1"/>
              </a:buClr>
              <a:buSzPts val="2400"/>
              <a:buFont typeface="Calibri"/>
              <a:buAutoNum type="arabicPeriod"/>
            </a:pPr>
            <a:r>
              <a:rPr lang="en-US" sz="2800" dirty="0">
                <a:latin typeface="Times New Roman"/>
                <a:ea typeface="Times New Roman"/>
                <a:cs typeface="Times New Roman"/>
                <a:sym typeface="Times New Roman"/>
              </a:rPr>
              <a:t>Project PPT &amp; Report </a:t>
            </a:r>
            <a:r>
              <a:rPr lang="en-US" sz="2800" dirty="0" err="1">
                <a:latin typeface="Times New Roman"/>
                <a:ea typeface="Times New Roman"/>
                <a:cs typeface="Times New Roman"/>
                <a:sym typeface="Times New Roman"/>
              </a:rPr>
              <a:t>github</a:t>
            </a:r>
            <a:r>
              <a:rPr lang="en-US" sz="2800" dirty="0">
                <a:latin typeface="Times New Roman"/>
                <a:ea typeface="Times New Roman"/>
                <a:cs typeface="Times New Roman"/>
                <a:sym typeface="Times New Roman"/>
              </a:rPr>
              <a:t> link, </a:t>
            </a:r>
            <a:r>
              <a:rPr lang="en-US" sz="2800" dirty="0" err="1">
                <a:latin typeface="Times New Roman"/>
                <a:ea typeface="Times New Roman"/>
                <a:cs typeface="Times New Roman"/>
                <a:sym typeface="Times New Roman"/>
              </a:rPr>
              <a:t>Ramar</a:t>
            </a:r>
            <a:r>
              <a:rPr lang="en-US" sz="2800" dirty="0">
                <a:latin typeface="Times New Roman"/>
                <a:ea typeface="Times New Roman"/>
                <a:cs typeface="Times New Roman"/>
                <a:sym typeface="Times New Roman"/>
              </a:rPr>
              <a:t> Bose , 2024 </a:t>
            </a:r>
          </a:p>
          <a:p>
            <a:pPr algn="l">
              <a:buFont typeface="Arial" pitchFamily="34" charset="0"/>
              <a:buChar char="•"/>
            </a:pPr>
            <a:endParaRPr lang="en-US" sz="2600"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9632E3AF-FCB3-6F27-8094-81945D2A7EC0}"/>
              </a:ext>
            </a:extLst>
          </p:cNvPr>
          <p:cNvSpPr>
            <a:spLocks noGrp="1"/>
          </p:cNvSpPr>
          <p:nvPr>
            <p:ph type="ftr" sz="quarter" idx="11"/>
          </p:nvPr>
        </p:nvSpPr>
        <p:spPr>
          <a:xfrm>
            <a:off x="3993630" y="6492875"/>
            <a:ext cx="4114800" cy="365125"/>
          </a:xfrm>
        </p:spPr>
        <p:txBody>
          <a:bodyPr/>
          <a:lstStyle/>
          <a:p>
            <a:r>
              <a:rPr lang="en-US"/>
              <a:t>© Edunet Foundation. All rights reserved.</a:t>
            </a:r>
          </a:p>
        </p:txBody>
      </p:sp>
    </p:spTree>
    <p:extLst>
      <p:ext uri="{BB962C8B-B14F-4D97-AF65-F5344CB8AC3E}">
        <p14:creationId xmlns:p14="http://schemas.microsoft.com/office/powerpoint/2010/main" val="3908180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BE4CA82-64EC-4D4E-A5E5-3EBB66E7B24C}"/>
              </a:ext>
            </a:extLst>
          </p:cNvPr>
          <p:cNvSpPr>
            <a:spLocks noGrp="1"/>
          </p:cNvSpPr>
          <p:nvPr>
            <p:ph type="title"/>
          </p:nvPr>
        </p:nvSpPr>
        <p:spPr>
          <a:xfrm>
            <a:off x="1463041" y="2766218"/>
            <a:ext cx="9298744" cy="1325563"/>
          </a:xfrm>
        </p:spPr>
        <p:txBody>
          <a:bodyPr/>
          <a:lstStyle/>
          <a:p>
            <a:pPr algn="ctr"/>
            <a:r>
              <a:rPr lang="en-US" b="1" dirty="0">
                <a:solidFill>
                  <a:srgbClr val="002060"/>
                </a:solidFill>
                <a:latin typeface="Arial" panose="020B0604020202020204" pitchFamily="34" charset="0"/>
                <a:cs typeface="Arial" panose="020B0604020202020204" pitchFamily="34" charset="0"/>
              </a:rPr>
              <a:t>THANK YOU</a:t>
            </a:r>
          </a:p>
        </p:txBody>
      </p:sp>
      <p:sp>
        <p:nvSpPr>
          <p:cNvPr id="3" name="Footer Placeholder 2"/>
          <p:cNvSpPr>
            <a:spLocks noGrp="1"/>
          </p:cNvSpPr>
          <p:nvPr>
            <p:ph type="ftr" sz="quarter" idx="11"/>
          </p:nvPr>
        </p:nvSpPr>
        <p:spPr>
          <a:xfrm>
            <a:off x="4038600" y="6492875"/>
            <a:ext cx="4114800" cy="365125"/>
          </a:xfrm>
        </p:spPr>
        <p:txBody>
          <a:bodyPr/>
          <a:lstStyle/>
          <a:p>
            <a:r>
              <a:rPr lang="en-US" dirty="0"/>
              <a:t>© </a:t>
            </a:r>
            <a:r>
              <a:rPr lang="en-US" dirty="0" err="1"/>
              <a:t>Edunet</a:t>
            </a:r>
            <a:r>
              <a:rPr lang="en-US" dirty="0"/>
              <a:t> Foundation. All rights reserved.</a:t>
            </a:r>
          </a:p>
        </p:txBody>
      </p:sp>
    </p:spTree>
    <p:extLst>
      <p:ext uri="{BB962C8B-B14F-4D97-AF65-F5344CB8AC3E}">
        <p14:creationId xmlns:p14="http://schemas.microsoft.com/office/powerpoint/2010/main" val="40662553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FFEB4C-F209-4AE7-AA2B-B3C26CE2C51D}"/>
              </a:ext>
            </a:extLst>
          </p:cNvPr>
          <p:cNvSpPr>
            <a:spLocks noGrp="1"/>
          </p:cNvSpPr>
          <p:nvPr>
            <p:ph type="title"/>
          </p:nvPr>
        </p:nvSpPr>
        <p:spPr>
          <a:xfrm>
            <a:off x="838530" y="823512"/>
            <a:ext cx="10515600" cy="1325563"/>
          </a:xfrm>
        </p:spPr>
        <p:txBody>
          <a:bodyPr lIns="91440" tIns="45720" rIns="91440" bIns="45720" anchor="t"/>
          <a:lstStyle/>
          <a:p>
            <a:r>
              <a:rPr lang="en-US" b="1" dirty="0">
                <a:solidFill>
                  <a:srgbClr val="002060"/>
                </a:solidFill>
                <a:latin typeface="Arial"/>
                <a:cs typeface="Arial"/>
              </a:rPr>
              <a:t>OUTLINE</a:t>
            </a:r>
          </a:p>
        </p:txBody>
      </p:sp>
      <p:sp>
        <p:nvSpPr>
          <p:cNvPr id="3" name="Content Placeholder 2">
            <a:extLst>
              <a:ext uri="{FF2B5EF4-FFF2-40B4-BE49-F238E27FC236}">
                <a16:creationId xmlns:a16="http://schemas.microsoft.com/office/drawing/2014/main" id="{B2678641-EEA3-4EC4-BF39-4075B0C120E8}"/>
              </a:ext>
            </a:extLst>
          </p:cNvPr>
          <p:cNvSpPr>
            <a:spLocks noGrp="1"/>
          </p:cNvSpPr>
          <p:nvPr>
            <p:ph idx="1"/>
          </p:nvPr>
        </p:nvSpPr>
        <p:spPr>
          <a:xfrm>
            <a:off x="838200" y="1618938"/>
            <a:ext cx="11019020" cy="5239062"/>
          </a:xfrm>
        </p:spPr>
        <p:txBody>
          <a:bodyPr vert="horz" lIns="91440" tIns="45720" rIns="91440" bIns="45720" rtlCol="0" anchor="t">
            <a:noAutofit/>
          </a:bodyPr>
          <a:lstStyle/>
          <a:p>
            <a:pPr marL="0" indent="0">
              <a:buNone/>
            </a:pPr>
            <a:endParaRPr lang="en-US" dirty="0">
              <a:latin typeface="Arial"/>
              <a:cs typeface="Arial"/>
            </a:endParaRPr>
          </a:p>
          <a:p>
            <a:r>
              <a:rPr lang="en-US" sz="2000" b="1" dirty="0">
                <a:latin typeface="Arial"/>
                <a:ea typeface="+mn-lt"/>
                <a:cs typeface="Arial"/>
              </a:rPr>
              <a:t>Problem Statement </a:t>
            </a:r>
            <a:endParaRPr lang="en-US" dirty="0">
              <a:latin typeface="Arial"/>
              <a:cs typeface="Arial"/>
            </a:endParaRPr>
          </a:p>
          <a:p>
            <a:r>
              <a:rPr lang="en-US" sz="2000" b="1" dirty="0">
                <a:latin typeface="Arial"/>
                <a:ea typeface="+mn-lt"/>
                <a:cs typeface="Arial"/>
              </a:rPr>
              <a:t>Proposed System/Solution</a:t>
            </a:r>
            <a:endParaRPr lang="en-US" dirty="0">
              <a:latin typeface="Arial"/>
              <a:cs typeface="Arial"/>
            </a:endParaRPr>
          </a:p>
          <a:p>
            <a:r>
              <a:rPr lang="en-US" sz="2000" b="1" dirty="0">
                <a:latin typeface="Arial"/>
                <a:ea typeface="+mn-lt"/>
                <a:cs typeface="+mn-lt"/>
              </a:rPr>
              <a:t>Algorithm &amp; Deployment  </a:t>
            </a:r>
          </a:p>
          <a:p>
            <a:r>
              <a:rPr lang="en-US" sz="2000" b="1" dirty="0">
                <a:latin typeface="Arial"/>
                <a:ea typeface="+mn-lt"/>
                <a:cs typeface="+mn-lt"/>
              </a:rPr>
              <a:t>GitHub Link</a:t>
            </a:r>
          </a:p>
          <a:p>
            <a:r>
              <a:rPr lang="en-US" sz="2000" b="1" dirty="0">
                <a:latin typeface="Arial"/>
                <a:ea typeface="+mn-lt"/>
                <a:cs typeface="+mn-lt"/>
              </a:rPr>
              <a:t>Project Demo(photos / videos)</a:t>
            </a:r>
            <a:endParaRPr lang="en-US" dirty="0">
              <a:latin typeface="Arial"/>
              <a:cs typeface="Calibri"/>
            </a:endParaRPr>
          </a:p>
          <a:p>
            <a:r>
              <a:rPr lang="en-US" sz="2000" b="1" dirty="0">
                <a:latin typeface="Arial"/>
                <a:ea typeface="+mn-lt"/>
                <a:cs typeface="Arial"/>
              </a:rPr>
              <a:t>Conclusion</a:t>
            </a:r>
            <a:endParaRPr lang="en-US" dirty="0">
              <a:latin typeface="Arial"/>
              <a:cs typeface="Arial"/>
            </a:endParaRPr>
          </a:p>
          <a:p>
            <a:r>
              <a:rPr lang="en-US" sz="2000" b="1" dirty="0">
                <a:latin typeface="Arial"/>
                <a:ea typeface="+mn-lt"/>
                <a:cs typeface="Arial"/>
              </a:rPr>
              <a:t>Future Scope</a:t>
            </a:r>
          </a:p>
          <a:p>
            <a:r>
              <a:rPr lang="en-US" sz="2000" b="1" dirty="0">
                <a:latin typeface="Arial"/>
                <a:ea typeface="+mn-lt"/>
                <a:cs typeface="Arial"/>
              </a:rPr>
              <a:t>References</a:t>
            </a:r>
          </a:p>
        </p:txBody>
      </p:sp>
      <p:sp>
        <p:nvSpPr>
          <p:cNvPr id="4" name="Footer Placeholder 3"/>
          <p:cNvSpPr>
            <a:spLocks noGrp="1"/>
          </p:cNvSpPr>
          <p:nvPr>
            <p:ph type="ftr" sz="quarter" idx="11"/>
          </p:nvPr>
        </p:nvSpPr>
        <p:spPr>
          <a:xfrm>
            <a:off x="4083571" y="6492875"/>
            <a:ext cx="4114800" cy="365125"/>
          </a:xfrm>
        </p:spPr>
        <p:txBody>
          <a:bodyPr/>
          <a:lstStyle/>
          <a:p>
            <a:r>
              <a:rPr lang="en-US" dirty="0"/>
              <a:t>© </a:t>
            </a:r>
            <a:r>
              <a:rPr lang="en-US" dirty="0" err="1"/>
              <a:t>Edunet</a:t>
            </a:r>
            <a:r>
              <a:rPr lang="en-US" dirty="0"/>
              <a:t> Foundation. All rights reserved.</a:t>
            </a:r>
          </a:p>
        </p:txBody>
      </p:sp>
    </p:spTree>
    <p:extLst>
      <p:ext uri="{BB962C8B-B14F-4D97-AF65-F5344CB8AC3E}">
        <p14:creationId xmlns:p14="http://schemas.microsoft.com/office/powerpoint/2010/main" val="29001537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BA75B4-2DD5-42EB-9397-F36BFB8BA723}"/>
              </a:ext>
            </a:extLst>
          </p:cNvPr>
          <p:cNvSpPr>
            <a:spLocks noGrp="1"/>
          </p:cNvSpPr>
          <p:nvPr>
            <p:ph type="ctrTitle"/>
          </p:nvPr>
        </p:nvSpPr>
        <p:spPr>
          <a:xfrm>
            <a:off x="1509010" y="963503"/>
            <a:ext cx="9144000" cy="823034"/>
          </a:xfrm>
        </p:spPr>
        <p:txBody>
          <a:bodyPr>
            <a:normAutofit/>
          </a:bodyPr>
          <a:lstStyle/>
          <a:p>
            <a:r>
              <a:rPr lang="en-US" sz="4400" b="1" dirty="0">
                <a:solidFill>
                  <a:schemeClr val="accent1"/>
                </a:solidFill>
                <a:latin typeface="Arial" panose="020B0604020202020204" pitchFamily="34" charset="0"/>
                <a:cs typeface="Arial" panose="020B0604020202020204" pitchFamily="34" charset="0"/>
              </a:rPr>
              <a:t>Problem Statement</a:t>
            </a:r>
            <a:endParaRPr lang="en-US" sz="4400" dirty="0"/>
          </a:p>
        </p:txBody>
      </p:sp>
      <p:sp>
        <p:nvSpPr>
          <p:cNvPr id="4" name="Footer Placeholder 3"/>
          <p:cNvSpPr>
            <a:spLocks noGrp="1"/>
          </p:cNvSpPr>
          <p:nvPr>
            <p:ph type="ftr" sz="quarter" idx="11"/>
          </p:nvPr>
        </p:nvSpPr>
        <p:spPr>
          <a:xfrm>
            <a:off x="3993630" y="6492875"/>
            <a:ext cx="4114800" cy="365125"/>
          </a:xfrm>
        </p:spPr>
        <p:txBody>
          <a:bodyPr/>
          <a:lstStyle/>
          <a:p>
            <a:r>
              <a:rPr lang="en-US"/>
              <a:t>© Edunet Foundation. All rights reserved.</a:t>
            </a:r>
          </a:p>
        </p:txBody>
      </p:sp>
      <p:sp>
        <p:nvSpPr>
          <p:cNvPr id="2" name="Subtitle 1">
            <a:extLst>
              <a:ext uri="{FF2B5EF4-FFF2-40B4-BE49-F238E27FC236}">
                <a16:creationId xmlns:a16="http://schemas.microsoft.com/office/drawing/2014/main" id="{20AFC8C9-8FD9-74F2-C846-9CC014FD84DC}"/>
              </a:ext>
            </a:extLst>
          </p:cNvPr>
          <p:cNvSpPr>
            <a:spLocks noGrp="1" noChangeArrowheads="1"/>
          </p:cNvSpPr>
          <p:nvPr>
            <p:ph type="subTitle" idx="1"/>
          </p:nvPr>
        </p:nvSpPr>
        <p:spPr bwMode="auto">
          <a:xfrm>
            <a:off x="454565" y="2263986"/>
            <a:ext cx="10926608" cy="25237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The goal of this study is to estimate the total risk of heart disease using Logistic Regression and</a:t>
            </a:r>
            <a:r>
              <a:rPr lang="en-US" altLang="en-US" sz="2800" dirty="0">
                <a:latin typeface="Times New Roman" panose="02020603050405020304" pitchFamily="18" charset="0"/>
                <a:cs typeface="Times New Roman" panose="02020603050405020304" pitchFamily="18" charset="0"/>
              </a:rPr>
              <a:t> </a:t>
            </a:r>
            <a:r>
              <a:rPr kumimoji="0" lang="en-US" altLang="en-US" sz="2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Machine Learning. According to the World Health Organization (WHO), heart attacks account for</a:t>
            </a:r>
            <a:r>
              <a:rPr lang="en-US" altLang="en-US" sz="2800" dirty="0">
                <a:latin typeface="Times New Roman" panose="02020603050405020304" pitchFamily="18" charset="0"/>
                <a:cs typeface="Times New Roman" panose="02020603050405020304" pitchFamily="18" charset="0"/>
              </a:rPr>
              <a:t> </a:t>
            </a:r>
            <a:r>
              <a:rPr kumimoji="0" lang="en-US" altLang="en-US" sz="2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about four out of every five CVD-related deaths. Identifying those at risk of CVD is critical for implementing preventative strategies and giving timely therapies. </a:t>
            </a:r>
            <a:br>
              <a:rPr kumimoji="0" lang="en-US" altLang="en-US" sz="1800" b="0" i="0" u="none" strike="noStrike" cap="none" normalizeH="0" baseline="0" dirty="0">
                <a:ln>
                  <a:noFill/>
                </a:ln>
                <a:solidFill>
                  <a:schemeClr val="tx1"/>
                </a:solidFill>
                <a:effectLst/>
                <a:latin typeface="Arial" panose="020B0604020202020204" pitchFamily="34" charset="0"/>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1864211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BA75B4-2DD5-42EB-9397-F36BFB8BA723}"/>
              </a:ext>
            </a:extLst>
          </p:cNvPr>
          <p:cNvSpPr>
            <a:spLocks noGrp="1"/>
          </p:cNvSpPr>
          <p:nvPr>
            <p:ph type="ctrTitle"/>
          </p:nvPr>
        </p:nvSpPr>
        <p:spPr>
          <a:xfrm>
            <a:off x="1509010" y="963503"/>
            <a:ext cx="9144000" cy="823034"/>
          </a:xfrm>
        </p:spPr>
        <p:txBody>
          <a:bodyPr>
            <a:normAutofit/>
          </a:bodyPr>
          <a:lstStyle/>
          <a:p>
            <a:r>
              <a:rPr lang="en-US" sz="4400" b="1" dirty="0">
                <a:solidFill>
                  <a:schemeClr val="accent1"/>
                </a:solidFill>
                <a:latin typeface="Arial" panose="020B0604020202020204" pitchFamily="34" charset="0"/>
                <a:cs typeface="Arial" panose="020B0604020202020204" pitchFamily="34" charset="0"/>
              </a:rPr>
              <a:t>Proposed Solution</a:t>
            </a:r>
            <a:endParaRPr lang="en-US" sz="4400" dirty="0"/>
          </a:p>
        </p:txBody>
      </p:sp>
      <p:sp>
        <p:nvSpPr>
          <p:cNvPr id="4" name="Footer Placeholder 3"/>
          <p:cNvSpPr>
            <a:spLocks noGrp="1"/>
          </p:cNvSpPr>
          <p:nvPr>
            <p:ph type="ftr" sz="quarter" idx="11"/>
          </p:nvPr>
        </p:nvSpPr>
        <p:spPr>
          <a:xfrm>
            <a:off x="3993630" y="6492875"/>
            <a:ext cx="4114800" cy="365125"/>
          </a:xfrm>
        </p:spPr>
        <p:txBody>
          <a:bodyPr/>
          <a:lstStyle/>
          <a:p>
            <a:r>
              <a:rPr lang="en-US"/>
              <a:t>© Edunet Foundation. All rights reserved.</a:t>
            </a:r>
          </a:p>
        </p:txBody>
      </p:sp>
      <p:sp>
        <p:nvSpPr>
          <p:cNvPr id="2" name="Subtitle 1">
            <a:extLst>
              <a:ext uri="{FF2B5EF4-FFF2-40B4-BE49-F238E27FC236}">
                <a16:creationId xmlns:a16="http://schemas.microsoft.com/office/drawing/2014/main" id="{9C9EBF06-4F45-5094-81BE-1FB56CE813A9}"/>
              </a:ext>
            </a:extLst>
          </p:cNvPr>
          <p:cNvSpPr>
            <a:spLocks noGrp="1" noChangeArrowheads="1"/>
          </p:cNvSpPr>
          <p:nvPr>
            <p:ph type="subTitle" idx="1"/>
          </p:nvPr>
        </p:nvSpPr>
        <p:spPr bwMode="auto">
          <a:xfrm>
            <a:off x="499531" y="2031952"/>
            <a:ext cx="11192938" cy="33855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The suggested Logistic Regression in Google Collab with Heart Disease Prediction includes data processing, feature selection, and model construction. Using the Logistic Regression model of MI, it is possible to assess an individual's risk of developing cardiovascular disease. This model can help healthcare practitioners identify high-risk patients and implement targeted therapies and lifestyle changes to reduce the risk of CVD-related consequences.</a:t>
            </a:r>
            <a:br>
              <a:rPr kumimoji="0" lang="en-US" altLang="en-US" sz="1800" b="0" i="0" u="none" strike="noStrike" cap="none" normalizeH="0" baseline="0" dirty="0">
                <a:ln>
                  <a:noFill/>
                </a:ln>
                <a:solidFill>
                  <a:schemeClr val="tx1"/>
                </a:solidFill>
                <a:effectLst/>
                <a:latin typeface="Arial" panose="020B0604020202020204" pitchFamily="34" charset="0"/>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1864211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BA75B4-2DD5-42EB-9397-F36BFB8BA723}"/>
              </a:ext>
            </a:extLst>
          </p:cNvPr>
          <p:cNvSpPr>
            <a:spLocks noGrp="1"/>
          </p:cNvSpPr>
          <p:nvPr>
            <p:ph type="ctrTitle"/>
          </p:nvPr>
        </p:nvSpPr>
        <p:spPr>
          <a:xfrm>
            <a:off x="1509010" y="963503"/>
            <a:ext cx="9144000" cy="823034"/>
          </a:xfrm>
        </p:spPr>
        <p:txBody>
          <a:bodyPr>
            <a:normAutofit/>
          </a:bodyPr>
          <a:lstStyle/>
          <a:p>
            <a:r>
              <a:rPr lang="en-US" sz="4400" b="1" dirty="0">
                <a:solidFill>
                  <a:schemeClr val="accent1"/>
                </a:solidFill>
                <a:latin typeface="Arial"/>
                <a:ea typeface="+mj-lt"/>
                <a:cs typeface="Arial"/>
              </a:rPr>
              <a:t>Algorithm &amp; Deployment</a:t>
            </a:r>
            <a:endParaRPr lang="en-US" dirty="0"/>
          </a:p>
        </p:txBody>
      </p:sp>
      <p:sp>
        <p:nvSpPr>
          <p:cNvPr id="6" name="Subtitle 5">
            <a:extLst>
              <a:ext uri="{FF2B5EF4-FFF2-40B4-BE49-F238E27FC236}">
                <a16:creationId xmlns:a16="http://schemas.microsoft.com/office/drawing/2014/main" id="{8141C437-8C09-4E84-9ED8-FB6E2FF0795F}"/>
              </a:ext>
            </a:extLst>
          </p:cNvPr>
          <p:cNvSpPr>
            <a:spLocks noGrp="1"/>
          </p:cNvSpPr>
          <p:nvPr>
            <p:ph type="subTitle" idx="1"/>
          </p:nvPr>
        </p:nvSpPr>
        <p:spPr>
          <a:xfrm>
            <a:off x="614597" y="2110153"/>
            <a:ext cx="11152682" cy="4365598"/>
          </a:xfrm>
        </p:spPr>
        <p:txBody>
          <a:bodyPr>
            <a:normAutofit/>
          </a:bodyPr>
          <a:lstStyle/>
          <a:p>
            <a:pPr algn="just">
              <a:buFont typeface="+mj-lt"/>
              <a:buAutoNum type="arabicPeriod"/>
            </a:pPr>
            <a:r>
              <a:rPr lang="en-US" sz="2800" b="1" i="0" dirty="0">
                <a:solidFill>
                  <a:srgbClr val="0D0D0D"/>
                </a:solidFill>
                <a:effectLst/>
                <a:highlight>
                  <a:srgbClr val="FFFFFF"/>
                </a:highlight>
                <a:latin typeface="Times New Roman" panose="02020603050405020304" pitchFamily="18" charset="0"/>
                <a:cs typeface="Times New Roman" panose="02020603050405020304" pitchFamily="18" charset="0"/>
              </a:rPr>
              <a:t>Data Preprocessing:</a:t>
            </a:r>
            <a:r>
              <a:rPr lang="en-US" sz="2800" b="0" i="0" dirty="0">
                <a:solidFill>
                  <a:srgbClr val="0D0D0D"/>
                </a:solidFill>
                <a:effectLst/>
                <a:highlight>
                  <a:srgbClr val="FFFFFF"/>
                </a:highlight>
                <a:latin typeface="Times New Roman" panose="02020603050405020304" pitchFamily="18" charset="0"/>
                <a:cs typeface="Times New Roman" panose="02020603050405020304" pitchFamily="18" charset="0"/>
              </a:rPr>
              <a:t> The dataset undergoes preprocessing steps such as handling missing values, encoding categorical variables, and scaling numerical features.</a:t>
            </a:r>
          </a:p>
          <a:p>
            <a:pPr algn="just">
              <a:buFont typeface="+mj-lt"/>
              <a:buAutoNum type="arabicPeriod"/>
            </a:pPr>
            <a:r>
              <a:rPr lang="en-US" sz="2800" b="1" i="0" dirty="0">
                <a:solidFill>
                  <a:srgbClr val="0D0D0D"/>
                </a:solidFill>
                <a:effectLst/>
                <a:highlight>
                  <a:srgbClr val="FFFFFF"/>
                </a:highlight>
                <a:latin typeface="Times New Roman" panose="02020603050405020304" pitchFamily="18" charset="0"/>
                <a:cs typeface="Times New Roman" panose="02020603050405020304" pitchFamily="18" charset="0"/>
              </a:rPr>
              <a:t>Feature Selection:</a:t>
            </a:r>
            <a:r>
              <a:rPr lang="en-US" sz="2800" b="0" i="0" dirty="0">
                <a:solidFill>
                  <a:srgbClr val="0D0D0D"/>
                </a:solidFill>
                <a:effectLst/>
                <a:highlight>
                  <a:srgbClr val="FFFFFF"/>
                </a:highlight>
                <a:latin typeface="Times New Roman" panose="02020603050405020304" pitchFamily="18" charset="0"/>
                <a:cs typeface="Times New Roman" panose="02020603050405020304" pitchFamily="18" charset="0"/>
              </a:rPr>
              <a:t> Relevant features are selected based on their significance in predicting CVD risk, using techniques such as correlation analysis and feature importance ranking.</a:t>
            </a:r>
          </a:p>
          <a:p>
            <a:pPr algn="just">
              <a:buFont typeface="+mj-lt"/>
              <a:buAutoNum type="arabicPeriod"/>
            </a:pPr>
            <a:r>
              <a:rPr lang="en-US" sz="2800" b="1" i="0" dirty="0">
                <a:solidFill>
                  <a:srgbClr val="0D0D0D"/>
                </a:solidFill>
                <a:effectLst/>
                <a:highlight>
                  <a:srgbClr val="FFFFFF"/>
                </a:highlight>
                <a:latin typeface="Times New Roman" panose="02020603050405020304" pitchFamily="18" charset="0"/>
                <a:cs typeface="Times New Roman" panose="02020603050405020304" pitchFamily="18" charset="0"/>
              </a:rPr>
              <a:t>Model Development:</a:t>
            </a:r>
            <a:r>
              <a:rPr lang="en-US" sz="2800" b="0" i="0" dirty="0">
                <a:solidFill>
                  <a:srgbClr val="0D0D0D"/>
                </a:solidFill>
                <a:effectLst/>
                <a:highlight>
                  <a:srgbClr val="FFFFFF"/>
                </a:highlight>
                <a:latin typeface="Times New Roman" panose="02020603050405020304" pitchFamily="18" charset="0"/>
                <a:cs typeface="Times New Roman" panose="02020603050405020304" pitchFamily="18" charset="0"/>
              </a:rPr>
              <a:t> A Logistic Regression model is trained using the preprocessed dataset. The model learns to classify individuals into two classes: those at risk of developing CVD and those not at risk.</a:t>
            </a:r>
          </a:p>
          <a:p>
            <a:pPr algn="l">
              <a:buFont typeface="Arial" pitchFamily="34" charset="0"/>
              <a:buChar char="•"/>
            </a:pPr>
            <a:endParaRPr lang="en-US" sz="2600"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11"/>
          </p:nvPr>
        </p:nvSpPr>
        <p:spPr>
          <a:xfrm>
            <a:off x="3993630" y="6492875"/>
            <a:ext cx="4114800" cy="365125"/>
          </a:xfrm>
        </p:spPr>
        <p:txBody>
          <a:bodyPr/>
          <a:lstStyle/>
          <a:p>
            <a:r>
              <a:rPr lang="en-US"/>
              <a:t>© Edunet Foundation. All rights reserved.</a:t>
            </a:r>
          </a:p>
        </p:txBody>
      </p:sp>
    </p:spTree>
    <p:extLst>
      <p:ext uri="{BB962C8B-B14F-4D97-AF65-F5344CB8AC3E}">
        <p14:creationId xmlns:p14="http://schemas.microsoft.com/office/powerpoint/2010/main" val="41545087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E34577-9296-1AA8-04AB-3230FF6E8DF7}"/>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E3CD374C-66F9-AF76-AC1E-66B4BD499AE2}"/>
              </a:ext>
            </a:extLst>
          </p:cNvPr>
          <p:cNvSpPr>
            <a:spLocks noGrp="1"/>
          </p:cNvSpPr>
          <p:nvPr>
            <p:ph type="ctrTitle"/>
          </p:nvPr>
        </p:nvSpPr>
        <p:spPr>
          <a:xfrm>
            <a:off x="1509010" y="963503"/>
            <a:ext cx="9144000" cy="823034"/>
          </a:xfrm>
        </p:spPr>
        <p:txBody>
          <a:bodyPr>
            <a:normAutofit/>
          </a:bodyPr>
          <a:lstStyle/>
          <a:p>
            <a:r>
              <a:rPr lang="en-US" sz="4400" b="1" dirty="0">
                <a:solidFill>
                  <a:schemeClr val="accent1"/>
                </a:solidFill>
                <a:latin typeface="Arial"/>
                <a:ea typeface="+mj-lt"/>
                <a:cs typeface="Arial"/>
              </a:rPr>
              <a:t>Project Demo(Recorded Video)</a:t>
            </a:r>
            <a:endParaRPr lang="en-US" dirty="0">
              <a:solidFill>
                <a:schemeClr val="accent1"/>
              </a:solidFill>
            </a:endParaRPr>
          </a:p>
        </p:txBody>
      </p:sp>
      <p:sp>
        <p:nvSpPr>
          <p:cNvPr id="4" name="Footer Placeholder 3">
            <a:extLst>
              <a:ext uri="{FF2B5EF4-FFF2-40B4-BE49-F238E27FC236}">
                <a16:creationId xmlns:a16="http://schemas.microsoft.com/office/drawing/2014/main" id="{27CF9570-8394-BDBD-48B7-1E467BD67387}"/>
              </a:ext>
            </a:extLst>
          </p:cNvPr>
          <p:cNvSpPr>
            <a:spLocks noGrp="1"/>
          </p:cNvSpPr>
          <p:nvPr>
            <p:ph type="ftr" sz="quarter" idx="11"/>
          </p:nvPr>
        </p:nvSpPr>
        <p:spPr>
          <a:xfrm>
            <a:off x="3993630" y="6492875"/>
            <a:ext cx="4114800" cy="365125"/>
          </a:xfrm>
        </p:spPr>
        <p:txBody>
          <a:bodyPr/>
          <a:lstStyle/>
          <a:p>
            <a:r>
              <a:rPr lang="en-US"/>
              <a:t>© Edunet Foundation. All rights reserved.</a:t>
            </a:r>
          </a:p>
        </p:txBody>
      </p:sp>
      <p:pic>
        <p:nvPicPr>
          <p:cNvPr id="3" name="sabari.ipynb - Colab and 1 more page - Personal - Microsoft​ Edge 2024-04-24 08-26-16">
            <a:hlinkClick r:id="" action="ppaction://media"/>
            <a:extLst>
              <a:ext uri="{FF2B5EF4-FFF2-40B4-BE49-F238E27FC236}">
                <a16:creationId xmlns:a16="http://schemas.microsoft.com/office/drawing/2014/main" id="{0B241567-6F4B-D052-E0A1-99C927862717}"/>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244183" y="1786537"/>
            <a:ext cx="9268918" cy="4903596"/>
          </a:xfrm>
          <a:prstGeom prst="rect">
            <a:avLst/>
          </a:prstGeom>
        </p:spPr>
      </p:pic>
    </p:spTree>
    <p:extLst>
      <p:ext uri="{BB962C8B-B14F-4D97-AF65-F5344CB8AC3E}">
        <p14:creationId xmlns:p14="http://schemas.microsoft.com/office/powerpoint/2010/main" val="1552721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545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1B7A21-B534-F8EF-3389-20ECA220A4F3}"/>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BAF0B8FE-C2D5-97D2-1A01-AE232639D829}"/>
              </a:ext>
            </a:extLst>
          </p:cNvPr>
          <p:cNvSpPr>
            <a:spLocks noGrp="1"/>
          </p:cNvSpPr>
          <p:nvPr>
            <p:ph type="ctrTitle"/>
          </p:nvPr>
        </p:nvSpPr>
        <p:spPr>
          <a:xfrm>
            <a:off x="1509010" y="978493"/>
            <a:ext cx="9144000" cy="823034"/>
          </a:xfrm>
        </p:spPr>
        <p:txBody>
          <a:bodyPr>
            <a:normAutofit/>
          </a:bodyPr>
          <a:lstStyle/>
          <a:p>
            <a:r>
              <a:rPr lang="en-US" sz="4400" b="1" dirty="0">
                <a:solidFill>
                  <a:schemeClr val="accent1"/>
                </a:solidFill>
                <a:latin typeface="Arial"/>
                <a:ea typeface="+mj-lt"/>
                <a:cs typeface="Arial"/>
              </a:rPr>
              <a:t>GitHub Link</a:t>
            </a:r>
            <a:endParaRPr lang="en-US" dirty="0"/>
          </a:p>
        </p:txBody>
      </p:sp>
      <p:sp>
        <p:nvSpPr>
          <p:cNvPr id="6" name="Subtitle 5">
            <a:extLst>
              <a:ext uri="{FF2B5EF4-FFF2-40B4-BE49-F238E27FC236}">
                <a16:creationId xmlns:a16="http://schemas.microsoft.com/office/drawing/2014/main" id="{274BA4BA-49EB-73A8-5C58-6DF5FBCEC6A5}"/>
              </a:ext>
            </a:extLst>
          </p:cNvPr>
          <p:cNvSpPr>
            <a:spLocks noGrp="1"/>
          </p:cNvSpPr>
          <p:nvPr>
            <p:ph type="subTitle" idx="1"/>
          </p:nvPr>
        </p:nvSpPr>
        <p:spPr>
          <a:xfrm>
            <a:off x="665397" y="2804420"/>
            <a:ext cx="11152682" cy="4365598"/>
          </a:xfrm>
        </p:spPr>
        <p:txBody>
          <a:bodyPr>
            <a:normAutofit/>
          </a:bodyPr>
          <a:lstStyle/>
          <a:p>
            <a:r>
              <a:rPr lang="en-US" sz="2600" dirty="0">
                <a:latin typeface="Arial" panose="020B0604020202020204" pitchFamily="34" charset="0"/>
                <a:cs typeface="Arial" panose="020B0604020202020204" pitchFamily="34" charset="0"/>
              </a:rPr>
              <a:t>https://github.com/sabarinathans2003/Heart-disease-prediction-NM</a:t>
            </a:r>
          </a:p>
        </p:txBody>
      </p:sp>
      <p:sp>
        <p:nvSpPr>
          <p:cNvPr id="4" name="Footer Placeholder 3">
            <a:extLst>
              <a:ext uri="{FF2B5EF4-FFF2-40B4-BE49-F238E27FC236}">
                <a16:creationId xmlns:a16="http://schemas.microsoft.com/office/drawing/2014/main" id="{F380DBA4-EAEB-285A-B8D2-B0D5DD525C03}"/>
              </a:ext>
            </a:extLst>
          </p:cNvPr>
          <p:cNvSpPr>
            <a:spLocks noGrp="1"/>
          </p:cNvSpPr>
          <p:nvPr>
            <p:ph type="ftr" sz="quarter" idx="11"/>
          </p:nvPr>
        </p:nvSpPr>
        <p:spPr>
          <a:xfrm>
            <a:off x="3993630" y="6492875"/>
            <a:ext cx="4114800" cy="365125"/>
          </a:xfrm>
        </p:spPr>
        <p:txBody>
          <a:bodyPr/>
          <a:lstStyle/>
          <a:p>
            <a:r>
              <a:rPr lang="en-US"/>
              <a:t>© Edunet Foundation. All rights reserved.</a:t>
            </a:r>
          </a:p>
        </p:txBody>
      </p:sp>
    </p:spTree>
    <p:extLst>
      <p:ext uri="{BB962C8B-B14F-4D97-AF65-F5344CB8AC3E}">
        <p14:creationId xmlns:p14="http://schemas.microsoft.com/office/powerpoint/2010/main" val="23974467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0D370A-24A2-69BE-A8E7-1CC0DA7E0A8B}"/>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19087247-68D2-2EB2-A3AA-26FF55B3CE45}"/>
              </a:ext>
            </a:extLst>
          </p:cNvPr>
          <p:cNvSpPr>
            <a:spLocks noGrp="1"/>
          </p:cNvSpPr>
          <p:nvPr>
            <p:ph type="ctrTitle"/>
          </p:nvPr>
        </p:nvSpPr>
        <p:spPr>
          <a:xfrm>
            <a:off x="1509010" y="963503"/>
            <a:ext cx="9144000" cy="823034"/>
          </a:xfrm>
        </p:spPr>
        <p:txBody>
          <a:bodyPr>
            <a:normAutofit/>
          </a:bodyPr>
          <a:lstStyle/>
          <a:p>
            <a:r>
              <a:rPr lang="en-US" sz="4400" b="1" dirty="0">
                <a:solidFill>
                  <a:schemeClr val="accent1"/>
                </a:solidFill>
                <a:latin typeface="Arial"/>
                <a:ea typeface="+mj-lt"/>
                <a:cs typeface="Arial"/>
              </a:rPr>
              <a:t>Conclusion</a:t>
            </a:r>
            <a:endParaRPr lang="en-US" dirty="0"/>
          </a:p>
        </p:txBody>
      </p:sp>
      <p:sp>
        <p:nvSpPr>
          <p:cNvPr id="4" name="Footer Placeholder 3">
            <a:extLst>
              <a:ext uri="{FF2B5EF4-FFF2-40B4-BE49-F238E27FC236}">
                <a16:creationId xmlns:a16="http://schemas.microsoft.com/office/drawing/2014/main" id="{925A3365-79D3-BDE1-B3EB-320921B3302A}"/>
              </a:ext>
            </a:extLst>
          </p:cNvPr>
          <p:cNvSpPr>
            <a:spLocks noGrp="1"/>
          </p:cNvSpPr>
          <p:nvPr>
            <p:ph type="ftr" sz="quarter" idx="11"/>
          </p:nvPr>
        </p:nvSpPr>
        <p:spPr>
          <a:xfrm>
            <a:off x="3993630" y="6492875"/>
            <a:ext cx="4114800" cy="365125"/>
          </a:xfrm>
        </p:spPr>
        <p:txBody>
          <a:bodyPr/>
          <a:lstStyle/>
          <a:p>
            <a:r>
              <a:rPr lang="en-US"/>
              <a:t>© Edunet Foundation. All rights reserved.</a:t>
            </a:r>
          </a:p>
        </p:txBody>
      </p:sp>
      <p:sp>
        <p:nvSpPr>
          <p:cNvPr id="2" name="Subtitle 1">
            <a:extLst>
              <a:ext uri="{FF2B5EF4-FFF2-40B4-BE49-F238E27FC236}">
                <a16:creationId xmlns:a16="http://schemas.microsoft.com/office/drawing/2014/main" id="{3B57DD04-5B84-F438-8E80-ACD094A9DCA5}"/>
              </a:ext>
            </a:extLst>
          </p:cNvPr>
          <p:cNvSpPr>
            <a:spLocks noGrp="1" noChangeArrowheads="1"/>
          </p:cNvSpPr>
          <p:nvPr>
            <p:ph type="subTitle" idx="1"/>
          </p:nvPr>
        </p:nvSpPr>
        <p:spPr bwMode="auto">
          <a:xfrm>
            <a:off x="720935" y="1939103"/>
            <a:ext cx="10660189" cy="44012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The application of Logistic Regression to predict heart disease risk provides useful insights into identifying those who are more likely to develop cardiovascular disease (CVD) and maybe avoid negative health outcomes. Logistic Regression is used to successfully model the probability of CVD occurrence based on numerous risk variables, allowing for early intervention and focused healthcare interventions. The findings highlight the importance of proactive healthcare activities, such as lifestyle adjustments, regular screenings, and individualized therapies, to reduce CVD risk factors and improve patient outcomes. </a:t>
            </a:r>
            <a:br>
              <a:rPr kumimoji="0" lang="en-US" altLang="en-US" sz="2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br>
            <a:endParaRPr kumimoji="0" lang="en-US" altLang="en-US" sz="2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704814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DD7B32-6370-983C-B750-16C3C049F89A}"/>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E3A75CEE-A5C2-DF5D-22E2-5D1449D39A6D}"/>
              </a:ext>
            </a:extLst>
          </p:cNvPr>
          <p:cNvSpPr>
            <a:spLocks noGrp="1"/>
          </p:cNvSpPr>
          <p:nvPr>
            <p:ph type="ctrTitle"/>
          </p:nvPr>
        </p:nvSpPr>
        <p:spPr>
          <a:xfrm>
            <a:off x="1509010" y="963503"/>
            <a:ext cx="9144000" cy="823034"/>
          </a:xfrm>
        </p:spPr>
        <p:txBody>
          <a:bodyPr>
            <a:normAutofit/>
          </a:bodyPr>
          <a:lstStyle/>
          <a:p>
            <a:r>
              <a:rPr lang="en-US" sz="4400" b="1" dirty="0">
                <a:solidFill>
                  <a:schemeClr val="accent1"/>
                </a:solidFill>
                <a:latin typeface="Arial"/>
                <a:ea typeface="+mj-lt"/>
                <a:cs typeface="Arial"/>
              </a:rPr>
              <a:t>Future Scope</a:t>
            </a:r>
            <a:endParaRPr lang="en-US" dirty="0"/>
          </a:p>
        </p:txBody>
      </p:sp>
      <p:sp>
        <p:nvSpPr>
          <p:cNvPr id="4" name="Footer Placeholder 3">
            <a:extLst>
              <a:ext uri="{FF2B5EF4-FFF2-40B4-BE49-F238E27FC236}">
                <a16:creationId xmlns:a16="http://schemas.microsoft.com/office/drawing/2014/main" id="{915E680D-300F-3953-7F6F-651F5FE3E9F2}"/>
              </a:ext>
            </a:extLst>
          </p:cNvPr>
          <p:cNvSpPr>
            <a:spLocks noGrp="1"/>
          </p:cNvSpPr>
          <p:nvPr>
            <p:ph type="ftr" sz="quarter" idx="11"/>
          </p:nvPr>
        </p:nvSpPr>
        <p:spPr>
          <a:xfrm>
            <a:off x="3993630" y="6492875"/>
            <a:ext cx="4114800" cy="365125"/>
          </a:xfrm>
        </p:spPr>
        <p:txBody>
          <a:bodyPr/>
          <a:lstStyle/>
          <a:p>
            <a:r>
              <a:rPr lang="en-US"/>
              <a:t>© Edunet Foundation. All rights reserved.</a:t>
            </a:r>
          </a:p>
        </p:txBody>
      </p:sp>
      <p:sp>
        <p:nvSpPr>
          <p:cNvPr id="3" name="Rectangle 1">
            <a:extLst>
              <a:ext uri="{FF2B5EF4-FFF2-40B4-BE49-F238E27FC236}">
                <a16:creationId xmlns:a16="http://schemas.microsoft.com/office/drawing/2014/main" id="{B8D7D9AD-6A7A-817A-F5C1-D3EC94DF482B}"/>
              </a:ext>
            </a:extLst>
          </p:cNvPr>
          <p:cNvSpPr>
            <a:spLocks noGrp="1" noChangeArrowheads="1"/>
          </p:cNvSpPr>
          <p:nvPr>
            <p:ph type="subTitle" idx="1"/>
          </p:nvPr>
        </p:nvSpPr>
        <p:spPr bwMode="auto">
          <a:xfrm>
            <a:off x="525200" y="2183379"/>
            <a:ext cx="10849138" cy="29546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lang="en-US" altLang="en-US" sz="2800" dirty="0">
                <a:latin typeface="Times New Roman" panose="02020603050405020304" pitchFamily="18" charset="0"/>
                <a:cs typeface="Times New Roman" panose="02020603050405020304" pitchFamily="18" charset="0"/>
              </a:rPr>
              <a:t>T</a:t>
            </a:r>
            <a:r>
              <a:rPr kumimoji="0" lang="en-US" altLang="en-US" sz="2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he future of Logistic Regression-based heart disease prediction appears promising. When additional risk factors and powerful machine learning approaches are combined, advanced prediction models are likely to develop, resulting in better accuracy and reliability in identifying people at risk of cardiovascular disease (CVD). Furthermore, the concept of customized medicine is set to change heart disease management. </a:t>
            </a:r>
            <a:br>
              <a:rPr kumimoji="0" lang="en-US" altLang="en-US" sz="1800" b="0" i="0" u="none" strike="noStrike" cap="none" normalizeH="0" baseline="0" dirty="0">
                <a:ln>
                  <a:noFill/>
                </a:ln>
                <a:solidFill>
                  <a:schemeClr val="tx1"/>
                </a:solidFill>
                <a:effectLst/>
                <a:latin typeface="Arial" panose="020B0604020202020204" pitchFamily="34" charset="0"/>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17644388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273</TotalTime>
  <Words>575</Words>
  <Application>Microsoft Office PowerPoint</Application>
  <PresentationFormat>Widescreen</PresentationFormat>
  <Paragraphs>46</Paragraphs>
  <Slides>11</Slides>
  <Notes>0</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Arial</vt:lpstr>
      <vt:lpstr>Calibri</vt:lpstr>
      <vt:lpstr>Times New Roman</vt:lpstr>
      <vt:lpstr>Office Theme</vt:lpstr>
      <vt:lpstr>HEART DISEASE PREDICTION</vt:lpstr>
      <vt:lpstr>OUTLINE</vt:lpstr>
      <vt:lpstr>Problem Statement</vt:lpstr>
      <vt:lpstr>Proposed Solution</vt:lpstr>
      <vt:lpstr>Algorithm &amp; Deployment</vt:lpstr>
      <vt:lpstr>Project Demo(Recorded Video)</vt:lpstr>
      <vt:lpstr>GitHub Link</vt:lpstr>
      <vt:lpstr>Conclusion</vt:lpstr>
      <vt:lpstr>Future Scope</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HEADING</dc:title>
  <dc:creator>Mohammed Ameer</dc:creator>
  <cp:lastModifiedBy>Lingesh M</cp:lastModifiedBy>
  <cp:revision>88</cp:revision>
  <dcterms:created xsi:type="dcterms:W3CDTF">2021-04-26T07:43:48Z</dcterms:created>
  <dcterms:modified xsi:type="dcterms:W3CDTF">2024-04-24T11:13:09Z</dcterms:modified>
</cp:coreProperties>
</file>